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0478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9A603D-1E47-4FB3-9252-8771704B98DE}"/>
</file>

<file path=customXml/itemProps2.xml><?xml version="1.0" encoding="utf-8"?>
<ds:datastoreItem xmlns:ds="http://schemas.openxmlformats.org/officeDocument/2006/customXml" ds:itemID="{0F0FACD7-7D83-4FC8-82E6-8FF6FD9E1C4C}"/>
</file>

<file path=customXml/itemProps3.xml><?xml version="1.0" encoding="utf-8"?>
<ds:datastoreItem xmlns:ds="http://schemas.openxmlformats.org/officeDocument/2006/customXml" ds:itemID="{DA1925D6-A906-4952-8AE9-D4CFAAD389B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