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90" d="100"/>
          <a:sy n="190" d="100"/>
        </p:scale>
        <p:origin x="115" y="-4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5" name="ПОДСОЛНУХ">
            <a:extLst>
              <a:ext uri="{FF2B5EF4-FFF2-40B4-BE49-F238E27FC236}">
                <a16:creationId xmlns:a16="http://schemas.microsoft.com/office/drawing/2014/main" id="{3734FE93-AD9E-4723-A9F4-BC43A1876D22}"/>
              </a:ext>
            </a:extLst>
          </p:cNvPr>
          <p:cNvGrpSpPr/>
          <p:nvPr/>
        </p:nvGrpSpPr>
        <p:grpSpPr>
          <a:xfrm>
            <a:off x="4452050" y="1496365"/>
            <a:ext cx="649678" cy="626451"/>
            <a:chOff x="5235767" y="2166188"/>
            <a:chExt cx="1095267" cy="11237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5235767" y="2166188"/>
              <a:ext cx="1079654" cy="112372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D88CA7-8D90-434D-BEF1-64E70BA6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98" y="2193730"/>
              <a:ext cx="1068636" cy="10686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СОСУЛЬКИ">
            <a:extLst>
              <a:ext uri="{FF2B5EF4-FFF2-40B4-BE49-F238E27FC236}">
                <a16:creationId xmlns:a16="http://schemas.microsoft.com/office/drawing/2014/main" id="{702D7195-FAD5-4926-BE4A-7C009FBEB517}"/>
              </a:ext>
            </a:extLst>
          </p:cNvPr>
          <p:cNvGrpSpPr/>
          <p:nvPr/>
        </p:nvGrpSpPr>
        <p:grpSpPr>
          <a:xfrm>
            <a:off x="4435746" y="2445558"/>
            <a:ext cx="640416" cy="565034"/>
            <a:chOff x="5235768" y="3580484"/>
            <a:chExt cx="1079653" cy="1013551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5235768" y="3580484"/>
              <a:ext cx="1079653" cy="1013551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7599DE1-3460-4447-83D1-818FA0C5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292" y="3630058"/>
              <a:ext cx="918301" cy="91830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66CBD6E-258B-43DC-867C-558CDF8A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ЧАСЫ Группа 58">
            <a:extLst>
              <a:ext uri="{FF2B5EF4-FFF2-40B4-BE49-F238E27FC236}">
                <a16:creationId xmlns:a16="http://schemas.microsoft.com/office/drawing/2014/main" id="{08AB7F55-0F28-47E8-8B09-2B1D4098995B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676AB88-45D2-4791-996E-D96CA8B13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50" y="3913931"/>
              <a:ext cx="510417" cy="510417"/>
            </a:xfrm>
            <a:prstGeom prst="rect">
              <a:avLst/>
            </a:prstGeom>
          </p:spPr>
        </p:pic>
      </p:grpSp>
      <p:grpSp>
        <p:nvGrpSpPr>
          <p:cNvPr id="58" name="НОСОРОГ Группа 57">
            <a:extLst>
              <a:ext uri="{FF2B5EF4-FFF2-40B4-BE49-F238E27FC236}">
                <a16:creationId xmlns:a16="http://schemas.microsoft.com/office/drawing/2014/main" id="{E384CE21-2D13-48E8-9465-F89E13C95382}"/>
              </a:ext>
            </a:extLst>
          </p:cNvPr>
          <p:cNvGrpSpPr/>
          <p:nvPr/>
        </p:nvGrpSpPr>
        <p:grpSpPr>
          <a:xfrm>
            <a:off x="4194298" y="4801300"/>
            <a:ext cx="988243" cy="576314"/>
            <a:chOff x="4221018" y="4792841"/>
            <a:chExt cx="988243" cy="57631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221018" y="4792841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6CB1EF6-3104-40E9-A235-00953AABC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" t="10345" r="5915" b="12569"/>
            <a:stretch/>
          </p:blipFill>
          <p:spPr>
            <a:xfrm>
              <a:off x="4406463" y="4833671"/>
              <a:ext cx="617351" cy="52961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F58B80-D371-438D-BDFB-104C24A8DCA5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82005" y="5678912"/>
            <a:chExt cx="922358" cy="626451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82005" y="5678912"/>
              <a:ext cx="922358" cy="626451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890E2D7-7364-45F7-9303-AAFC3502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08" y="5743620"/>
              <a:ext cx="483475" cy="48489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06" y="1652229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328283" y="249564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51509" y="3923546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2733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15</cp:revision>
  <dcterms:created xsi:type="dcterms:W3CDTF">2024-08-27T21:41:20Z</dcterms:created>
  <dcterms:modified xsi:type="dcterms:W3CDTF">2024-08-28T20:41:49Z</dcterms:modified>
</cp:coreProperties>
</file>