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02DBB-6D6C-AB58-47AD-6457B1759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D0F43DC-9502-BE23-0169-B93915831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FE9E1B9-B583-56B1-B648-8F968868E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D1C33-C265-F621-0F98-AB165E96B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3BFF391-57A1-3F70-4AF6-C9943FEA9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6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4E499A-64A2-B1B7-0AFC-53B88EC51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C26503-B18D-5CC6-DCE4-E1873D7C2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84BB087-49D6-E654-FF3E-7157BAF35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3E70D5-23CC-145E-CE65-2E2A10629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D48586-E769-0FB1-C621-E551B5F0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3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511DC53-E50A-5157-385E-E5C26C12ED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3D5A52B-1491-CB4C-E35B-3C10C3A3E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4C1F40-D2D7-10CC-175B-7B000999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E36E4B2-2456-374F-CF24-3B3EB8AE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89B221-D7C1-8725-32CB-E5291FF8B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75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8C672-2A49-98C9-8B61-C57650184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FFB76CB-266A-1B08-ABC4-879B0823B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01C03-1A7C-AB88-C56B-11B1F0C28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38EA2-F823-763A-C958-F440B919F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593298-17DE-3971-9DB2-93AA39C3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34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35A27-63F3-D6FA-451A-84A507E69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A8DAFBA-E969-A013-D97B-DC064F1A9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5FA92E-95F8-568B-F344-5EA6DE3F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942C110-5B91-C12D-49DB-53F1A56F7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77F91E-F037-E092-28CF-FDE7D786C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45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BB5ED8-B025-47A3-0E6A-4A2A8325E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9EE7D71-5A64-DE56-7BB3-0A2CA6FA1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E2C7CA-0FC5-9CB3-E84E-81E738A6E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D1A67D-A09C-1B36-371C-4AA7A0413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F6495E-02C8-7826-37C9-B085BE07E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C88872-E48D-2F77-E54A-E27EBE98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049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43632-C89E-3456-C918-D209BE44A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2D72DC4-88B0-EE21-DEAB-17CF20B48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F7F5039-7EBF-1EC0-E9D0-10A53B6A02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CA0DFEA-0BBD-B34D-C00D-AAF390C3E9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927C0AF-6427-2743-D0E0-F1AEB20B6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7EAEC67-9C91-28CD-EDFD-AF4EF0588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85EDF42-BFA0-C948-31C3-968CC23E9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4532B37-1E38-3ABD-9474-D7A2213D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449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76958-8A05-3F79-6B6F-9A9E5E8C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1AFA581-169B-0FF1-CC14-730E8753B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3D847B7-DD6D-F89D-7755-B7668869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77736AF-7EE9-1BB5-84A2-51C97FF7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151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26FBC0-663C-AF99-A738-FAF9FB708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CC36C9-65FB-D895-0793-33B9EB9C9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24B8F83-C41C-3F61-36B7-6067A7A48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6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DFB64-160C-4EAA-7978-D61EF2F29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7AE8FCB-8765-997F-C70B-B99D7E960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958C20C-345C-826F-F515-ABDAE051B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9556A94-2015-DB89-28A4-3C38213CE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A2E2B2-E67E-39A3-F445-5F2E25E0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101F67C-2E40-E836-D860-1B9F5961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43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109DD2-456E-1B9D-6BD7-48B81FE56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EC255DC-4AF2-0084-9117-46A1A0B4C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317B753-A14E-FE92-2F01-6A780E794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113C21A-ECAF-1960-AF8C-074F3DEE5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3510D52-8E7B-F261-A6DB-99FF1324D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218B970-119D-B299-EB3E-E33E51CBD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26679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B8F1D47-5BCF-9230-5B19-9C0CAEB75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FA201FD-1045-8F68-EBDB-BCD799B25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BED33F-53C0-9EA6-B75C-DBDCD4C592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BF1980-AD84-F53F-72A1-EFB2A10D5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0573F1-CCFA-4D91-6F05-A706CF335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14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A2FEA688-EA6A-A571-03D4-4B5B756E7635}"/>
              </a:ext>
            </a:extLst>
          </p:cNvPr>
          <p:cNvGrpSpPr/>
          <p:nvPr/>
        </p:nvGrpSpPr>
        <p:grpSpPr>
          <a:xfrm>
            <a:off x="2736846" y="852625"/>
            <a:ext cx="2340000" cy="2456337"/>
            <a:chOff x="2736846" y="852625"/>
            <a:chExt cx="2340000" cy="2456337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96173D6-AA1A-96C6-60B2-0F59AA66B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846" y="969819"/>
              <a:ext cx="2339143" cy="2339143"/>
            </a:xfrm>
            <a:prstGeom prst="rect">
              <a:avLst/>
            </a:prstGeom>
          </p:spPr>
        </p:pic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DD360D16-22D9-04FC-6288-0C4E8A040945}"/>
              </a:ext>
            </a:extLst>
          </p:cNvPr>
          <p:cNvGrpSpPr/>
          <p:nvPr/>
        </p:nvGrpSpPr>
        <p:grpSpPr>
          <a:xfrm>
            <a:off x="4941592" y="524875"/>
            <a:ext cx="3024164" cy="3024164"/>
            <a:chOff x="4941592" y="524875"/>
            <a:chExt cx="3024164" cy="3024164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малюнок, Графіка, картинки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02CCB8F-16DA-E1F8-C3A8-904F94D66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592" y="524875"/>
              <a:ext cx="3024164" cy="3024164"/>
            </a:xfrm>
            <a:prstGeom prst="rect">
              <a:avLst/>
            </a:prstGeom>
          </p:spPr>
        </p:pic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C0582564-0202-5FA6-B966-7F350952CC17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877AE9A-48C3-BE83-B02A-EED7D22C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078" y="3391173"/>
              <a:ext cx="2114678" cy="2175577"/>
            </a:xfrm>
            <a:prstGeom prst="rect">
              <a:avLst/>
            </a:prstGeom>
          </p:spPr>
        </p:pic>
      </p:grpSp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72EF3F50-AFE0-0D1D-B7C9-19EBAD21CC03}"/>
              </a:ext>
            </a:extLst>
          </p:cNvPr>
          <p:cNvGrpSpPr/>
          <p:nvPr/>
        </p:nvGrpSpPr>
        <p:grpSpPr>
          <a:xfrm>
            <a:off x="5218254" y="3308713"/>
            <a:ext cx="2361965" cy="2340000"/>
            <a:chOff x="5283674" y="3308962"/>
            <a:chExt cx="2361965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 descr="Зображення, що містить квітка, малюнок,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4BF55F6-32EE-AE77-DD71-3DA7F43B1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222" y="3308962"/>
              <a:ext cx="2310417" cy="2310417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932F2D8E-FBCB-E8CD-FA72-F5A97FD8B856}"/>
              </a:ext>
            </a:extLst>
          </p:cNvPr>
          <p:cNvGrpSpPr/>
          <p:nvPr/>
        </p:nvGrpSpPr>
        <p:grpSpPr>
          <a:xfrm>
            <a:off x="5264477" y="848924"/>
            <a:ext cx="2358340" cy="2340000"/>
            <a:chOff x="5270428" y="848924"/>
            <a:chExt cx="235834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23251F37-C277-8D3E-38F9-7C2AA25031A6}"/>
                </a:ext>
              </a:extLst>
            </p:cNvPr>
            <p:cNvSpPr/>
            <p:nvPr/>
          </p:nvSpPr>
          <p:spPr>
            <a:xfrm>
              <a:off x="5288768" y="84892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6D4EF10-265A-64C2-9785-6D5C90C6D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428" y="850211"/>
              <a:ext cx="2239347" cy="2239347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B7697A78-1D49-8315-7D54-99C38BC8004F}"/>
              </a:ext>
            </a:extLst>
          </p:cNvPr>
          <p:cNvGrpSpPr/>
          <p:nvPr/>
        </p:nvGrpSpPr>
        <p:grpSpPr>
          <a:xfrm>
            <a:off x="2741082" y="3313027"/>
            <a:ext cx="2340000" cy="2340000"/>
            <a:chOff x="2748430" y="3305261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0CA4A68F-CEBB-E83E-35E0-114C5568748C}"/>
                </a:ext>
              </a:extLst>
            </p:cNvPr>
            <p:cNvSpPr/>
            <p:nvPr/>
          </p:nvSpPr>
          <p:spPr>
            <a:xfrm>
              <a:off x="2748430" y="3305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мультфільм, малюнок, картинки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01E971D-11BD-2075-2DC4-3ECB15A45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1752" y="3308962"/>
              <a:ext cx="2227166" cy="2227166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CD7A7602-4527-D055-652E-5F9B585BC873}"/>
              </a:ext>
            </a:extLst>
          </p:cNvPr>
          <p:cNvGrpSpPr/>
          <p:nvPr/>
        </p:nvGrpSpPr>
        <p:grpSpPr>
          <a:xfrm>
            <a:off x="5232298" y="3293418"/>
            <a:ext cx="2342499" cy="2355295"/>
            <a:chOff x="5280318" y="3312663"/>
            <a:chExt cx="2342499" cy="2355295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3FF97B4F-1DD2-F654-D084-399B44E2DE4D}"/>
                </a:ext>
              </a:extLst>
            </p:cNvPr>
            <p:cNvSpPr/>
            <p:nvPr/>
          </p:nvSpPr>
          <p:spPr>
            <a:xfrm>
              <a:off x="5282817" y="331266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ки, Мультфільм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F7AF3D9-F221-2B42-2E17-132503BC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318" y="3325459"/>
              <a:ext cx="2342499" cy="2342499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6250BFC-5722-ACC3-7FFA-E88A88DB1A29}"/>
              </a:ext>
            </a:extLst>
          </p:cNvPr>
          <p:cNvGrpSpPr/>
          <p:nvPr/>
        </p:nvGrpSpPr>
        <p:grpSpPr>
          <a:xfrm>
            <a:off x="2724188" y="798006"/>
            <a:ext cx="2406229" cy="2406229"/>
            <a:chOff x="2724188" y="798006"/>
            <a:chExt cx="2406229" cy="2406229"/>
          </a:xfrm>
        </p:grpSpPr>
        <p:sp>
          <p:nvSpPr>
            <p:cNvPr id="29" name="Прямокутник: округлені кути 28">
              <a:extLst>
                <a:ext uri="{FF2B5EF4-FFF2-40B4-BE49-F238E27FC236}">
                  <a16:creationId xmlns:a16="http://schemas.microsoft.com/office/drawing/2014/main" id="{55E902F6-D36C-8687-BD6B-39E8C7677AFE}"/>
                </a:ext>
              </a:extLst>
            </p:cNvPr>
            <p:cNvSpPr/>
            <p:nvPr/>
          </p:nvSpPr>
          <p:spPr>
            <a:xfrm>
              <a:off x="2731753" y="84892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784266C-7165-5198-C929-DB817427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188" y="798006"/>
              <a:ext cx="2406229" cy="2406229"/>
            </a:xfrm>
            <a:prstGeom prst="rect">
              <a:avLst/>
            </a:prstGeom>
          </p:spPr>
        </p:pic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D538E6CD-DE73-2B1F-12BF-426CAC295C02}"/>
              </a:ext>
            </a:extLst>
          </p:cNvPr>
          <p:cNvGrpSpPr/>
          <p:nvPr/>
        </p:nvGrpSpPr>
        <p:grpSpPr>
          <a:xfrm>
            <a:off x="2653289" y="776219"/>
            <a:ext cx="2415985" cy="2422211"/>
            <a:chOff x="2665097" y="773262"/>
            <a:chExt cx="2415985" cy="2422211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519E6E5C-DC3B-6A70-1358-9A4A0813E49B}"/>
                </a:ext>
              </a:extLst>
            </p:cNvPr>
            <p:cNvSpPr/>
            <p:nvPr/>
          </p:nvSpPr>
          <p:spPr>
            <a:xfrm>
              <a:off x="2741082" y="85547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 descr="Зображення, що містить ескіз, малюнок, Обличчя людини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A8BB445-5724-76B6-D0B8-6B829F423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097" y="773262"/>
              <a:ext cx="2406229" cy="2406229"/>
            </a:xfrm>
            <a:prstGeom prst="rect">
              <a:avLst/>
            </a:prstGeom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28D42832-B6D4-6794-BC04-DEACB3DB9748}"/>
              </a:ext>
            </a:extLst>
          </p:cNvPr>
          <p:cNvGrpSpPr/>
          <p:nvPr/>
        </p:nvGrpSpPr>
        <p:grpSpPr>
          <a:xfrm>
            <a:off x="2744175" y="3132322"/>
            <a:ext cx="2618142" cy="2528596"/>
            <a:chOff x="2741085" y="3114789"/>
            <a:chExt cx="2618142" cy="2528596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0BBE4613-D19A-A4C2-5279-3841CAE071DD}"/>
                </a:ext>
              </a:extLst>
            </p:cNvPr>
            <p:cNvSpPr/>
            <p:nvPr/>
          </p:nvSpPr>
          <p:spPr>
            <a:xfrm>
              <a:off x="2741085" y="32941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 descr="Зображення, що містить мультфільм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55F0EE1-9F5E-05E0-1272-52D58B56D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631" y="3114789"/>
              <a:ext cx="2528596" cy="252859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A9D6FE32-2636-03BC-6D2D-F34D560FFC00}"/>
              </a:ext>
            </a:extLst>
          </p:cNvPr>
          <p:cNvGrpSpPr/>
          <p:nvPr/>
        </p:nvGrpSpPr>
        <p:grpSpPr>
          <a:xfrm>
            <a:off x="5224953" y="3305261"/>
            <a:ext cx="2425680" cy="2340000"/>
            <a:chOff x="5287896" y="3310813"/>
            <a:chExt cx="2425680" cy="2340000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9AA4C294-0E3C-B769-0612-1E2A2DBEA6FE}"/>
                </a:ext>
              </a:extLst>
            </p:cNvPr>
            <p:cNvSpPr/>
            <p:nvPr/>
          </p:nvSpPr>
          <p:spPr>
            <a:xfrm>
              <a:off x="5287896" y="331081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 descr="Зображення, що містить мультфільм, картинки, малюнок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729ADB-8E85-DDDC-B08D-341E7AA6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158" y="3329160"/>
              <a:ext cx="2310418" cy="2310418"/>
            </a:xfrm>
            <a:prstGeom prst="rect">
              <a:avLst/>
            </a:prstGeom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620B62C0-1F96-F038-84CE-83BF18BE6725}"/>
              </a:ext>
            </a:extLst>
          </p:cNvPr>
          <p:cNvGrpSpPr/>
          <p:nvPr/>
        </p:nvGrpSpPr>
        <p:grpSpPr>
          <a:xfrm>
            <a:off x="5282817" y="852625"/>
            <a:ext cx="2340000" cy="2340000"/>
            <a:chOff x="5282817" y="85262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ABF824CC-4341-039E-0AC9-778D86965C30}"/>
                </a:ext>
              </a:extLst>
            </p:cNvPr>
            <p:cNvSpPr/>
            <p:nvPr/>
          </p:nvSpPr>
          <p:spPr>
            <a:xfrm>
              <a:off x="528281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986AE75-FC68-7A67-7342-46DDFCBC8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533" y="1000221"/>
              <a:ext cx="2114568" cy="2114568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91C4F494-FE43-778A-5056-3699BEF518B2}"/>
              </a:ext>
            </a:extLst>
          </p:cNvPr>
          <p:cNvGrpSpPr/>
          <p:nvPr/>
        </p:nvGrpSpPr>
        <p:grpSpPr>
          <a:xfrm>
            <a:off x="2616396" y="703335"/>
            <a:ext cx="2484845" cy="2495095"/>
            <a:chOff x="2612605" y="704079"/>
            <a:chExt cx="2484845" cy="249509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A01808FE-17BB-01C1-F1A5-039A42499EEE}"/>
                </a:ext>
              </a:extLst>
            </p:cNvPr>
            <p:cNvSpPr/>
            <p:nvPr/>
          </p:nvSpPr>
          <p:spPr>
            <a:xfrm>
              <a:off x="2733432" y="85917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мультфільм, просто неб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86C2EE8-CA23-59F8-E09D-6BE18FE2D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2605" y="704079"/>
              <a:ext cx="2484845" cy="2484845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822E07C-4B25-DE8E-AEBA-625ED77BC687}"/>
              </a:ext>
            </a:extLst>
          </p:cNvPr>
          <p:cNvGrpSpPr/>
          <p:nvPr/>
        </p:nvGrpSpPr>
        <p:grpSpPr>
          <a:xfrm>
            <a:off x="5280977" y="853713"/>
            <a:ext cx="2340000" cy="2340000"/>
            <a:chOff x="5280318" y="843241"/>
            <a:chExt cx="2340000" cy="2340000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F0629911-D027-8F45-2068-9B54C0B2E03B}"/>
                </a:ext>
              </a:extLst>
            </p:cNvPr>
            <p:cNvSpPr/>
            <p:nvPr/>
          </p:nvSpPr>
          <p:spPr>
            <a:xfrm>
              <a:off x="5280318" y="84324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2CFB817-F7E9-A374-E22C-D49E60103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33973" y="876252"/>
              <a:ext cx="2228098" cy="2228098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5869AE1A-7AAA-E34A-6796-9C5B750D7B57}"/>
              </a:ext>
            </a:extLst>
          </p:cNvPr>
          <p:cNvGrpSpPr/>
          <p:nvPr/>
        </p:nvGrpSpPr>
        <p:grpSpPr>
          <a:xfrm>
            <a:off x="5216346" y="3308641"/>
            <a:ext cx="2357214" cy="2349241"/>
            <a:chOff x="5303952" y="3314513"/>
            <a:chExt cx="2357214" cy="2349241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47DB6406-15F1-7F4D-F225-4331FBBE041D}"/>
                </a:ext>
              </a:extLst>
            </p:cNvPr>
            <p:cNvSpPr/>
            <p:nvPr/>
          </p:nvSpPr>
          <p:spPr>
            <a:xfrm>
              <a:off x="5303952" y="331451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 descr="Зображення, що містить будинок, ліжко, дизайн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9C3D41A-55CE-F466-5818-9192D61E6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158" y="3405746"/>
              <a:ext cx="2258008" cy="2258008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ABDD596E-C39E-52E8-6612-69E2F0747EBF}"/>
              </a:ext>
            </a:extLst>
          </p:cNvPr>
          <p:cNvGrpSpPr/>
          <p:nvPr/>
        </p:nvGrpSpPr>
        <p:grpSpPr>
          <a:xfrm>
            <a:off x="2755126" y="3294956"/>
            <a:ext cx="2340000" cy="2340000"/>
            <a:chOff x="2744935" y="3285408"/>
            <a:chExt cx="2340000" cy="2340000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3F2C5E08-3F48-427C-AFE4-CCE2C928090B}"/>
                </a:ext>
              </a:extLst>
            </p:cNvPr>
            <p:cNvSpPr/>
            <p:nvPr/>
          </p:nvSpPr>
          <p:spPr>
            <a:xfrm>
              <a:off x="2744935" y="3285408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квітка, малюнок, ескіз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BEF0DD0-D326-7BA6-EDD9-9EB72AB7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044" y="3331168"/>
              <a:ext cx="2239958" cy="2239958"/>
            </a:xfrm>
            <a:prstGeom prst="rect">
              <a:avLst/>
            </a:prstGeom>
          </p:spPr>
        </p:pic>
      </p:grpSp>
      <p:grpSp>
        <p:nvGrpSpPr>
          <p:cNvPr id="78" name="Групувати 77">
            <a:extLst>
              <a:ext uri="{FF2B5EF4-FFF2-40B4-BE49-F238E27FC236}">
                <a16:creationId xmlns:a16="http://schemas.microsoft.com/office/drawing/2014/main" id="{F7629B85-31EF-C5A8-4DA3-E002C6B0AD80}"/>
              </a:ext>
            </a:extLst>
          </p:cNvPr>
          <p:cNvGrpSpPr/>
          <p:nvPr/>
        </p:nvGrpSpPr>
        <p:grpSpPr>
          <a:xfrm>
            <a:off x="5279523" y="737156"/>
            <a:ext cx="2628448" cy="2628448"/>
            <a:chOff x="5275263" y="734590"/>
            <a:chExt cx="2628448" cy="2628448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3C4A5EC7-5220-B49F-0413-90153617A327}"/>
                </a:ext>
              </a:extLst>
            </p:cNvPr>
            <p:cNvSpPr/>
            <p:nvPr/>
          </p:nvSpPr>
          <p:spPr>
            <a:xfrm>
              <a:off x="5290747" y="84978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8BC902B-7420-B4F7-F0BC-BDB3467DA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5263" y="734590"/>
              <a:ext cx="2628448" cy="2628448"/>
            </a:xfrm>
            <a:prstGeom prst="rect">
              <a:avLst/>
            </a:prstGeom>
          </p:spPr>
        </p:pic>
      </p:grpSp>
      <p:grpSp>
        <p:nvGrpSpPr>
          <p:cNvPr id="81" name="Групувати 80">
            <a:extLst>
              <a:ext uri="{FF2B5EF4-FFF2-40B4-BE49-F238E27FC236}">
                <a16:creationId xmlns:a16="http://schemas.microsoft.com/office/drawing/2014/main" id="{18E84930-18EF-4AC4-904A-66E921D68A99}"/>
              </a:ext>
            </a:extLst>
          </p:cNvPr>
          <p:cNvGrpSpPr/>
          <p:nvPr/>
        </p:nvGrpSpPr>
        <p:grpSpPr>
          <a:xfrm>
            <a:off x="2672335" y="3289772"/>
            <a:ext cx="2485880" cy="2485880"/>
            <a:chOff x="2665098" y="3267810"/>
            <a:chExt cx="2485880" cy="248588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D53E4484-E67C-576F-5802-5A7C868BD25B}"/>
                </a:ext>
              </a:extLst>
            </p:cNvPr>
            <p:cNvSpPr/>
            <p:nvPr/>
          </p:nvSpPr>
          <p:spPr>
            <a:xfrm>
              <a:off x="2732374" y="329330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0" name="Рисунок 79" descr="Зображення, що містить Танець, взуття, жінка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C60EF53-FCE9-309A-E96B-F41C18E60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098" y="3267810"/>
              <a:ext cx="2485880" cy="2485880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023ABF67-0ADB-D403-00C3-B5E2DE72D78A}"/>
              </a:ext>
            </a:extLst>
          </p:cNvPr>
          <p:cNvGrpSpPr/>
          <p:nvPr/>
        </p:nvGrpSpPr>
        <p:grpSpPr>
          <a:xfrm>
            <a:off x="2734366" y="843456"/>
            <a:ext cx="2350048" cy="2340000"/>
            <a:chOff x="2741336" y="863303"/>
            <a:chExt cx="2350048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702369E4-AC9C-DA2D-50EF-13B3E9289925}"/>
                </a:ext>
              </a:extLst>
            </p:cNvPr>
            <p:cNvSpPr/>
            <p:nvPr/>
          </p:nvSpPr>
          <p:spPr>
            <a:xfrm>
              <a:off x="2741336" y="86330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8BDF4F04-EA11-2B4E-4F21-9677866E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842706" y="931937"/>
              <a:ext cx="2248678" cy="2248678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B0D8E2CA-64DE-E337-AD6A-EF89A296C442}"/>
              </a:ext>
            </a:extLst>
          </p:cNvPr>
          <p:cNvGrpSpPr/>
          <p:nvPr/>
        </p:nvGrpSpPr>
        <p:grpSpPr>
          <a:xfrm>
            <a:off x="2628228" y="688553"/>
            <a:ext cx="2564609" cy="2564609"/>
            <a:chOff x="2630055" y="701325"/>
            <a:chExt cx="2564609" cy="2564609"/>
          </a:xfrm>
        </p:grpSpPr>
        <p:sp>
          <p:nvSpPr>
            <p:cNvPr id="93" name="Прямокутник: округлені кути 92">
              <a:extLst>
                <a:ext uri="{FF2B5EF4-FFF2-40B4-BE49-F238E27FC236}">
                  <a16:creationId xmlns:a16="http://schemas.microsoft.com/office/drawing/2014/main" id="{A9FF5B7D-EAFB-25E5-90DF-5836EBA76E9F}"/>
                </a:ext>
              </a:extLst>
            </p:cNvPr>
            <p:cNvSpPr/>
            <p:nvPr/>
          </p:nvSpPr>
          <p:spPr>
            <a:xfrm>
              <a:off x="2743464" y="85917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 descr="Зображення, що містить колесо, транспорт, велосипед,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B69A82F-316F-5238-00F3-F3C9E3B0E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055" y="701325"/>
              <a:ext cx="2564609" cy="2564609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39CF0332-FF2A-0631-C65A-A0130CB4B59D}"/>
              </a:ext>
            </a:extLst>
          </p:cNvPr>
          <p:cNvGrpSpPr/>
          <p:nvPr/>
        </p:nvGrpSpPr>
        <p:grpSpPr>
          <a:xfrm>
            <a:off x="5238209" y="855037"/>
            <a:ext cx="2389197" cy="2371583"/>
            <a:chOff x="5243932" y="852370"/>
            <a:chExt cx="2389197" cy="2371583"/>
          </a:xfrm>
        </p:grpSpPr>
        <p:sp>
          <p:nvSpPr>
            <p:cNvPr id="94" name="Прямокутник: округлені кути 93">
              <a:extLst>
                <a:ext uri="{FF2B5EF4-FFF2-40B4-BE49-F238E27FC236}">
                  <a16:creationId xmlns:a16="http://schemas.microsoft.com/office/drawing/2014/main" id="{9E437E4D-F47C-F294-0CFE-6AD26862EC46}"/>
                </a:ext>
              </a:extLst>
            </p:cNvPr>
            <p:cNvSpPr/>
            <p:nvPr/>
          </p:nvSpPr>
          <p:spPr>
            <a:xfrm>
              <a:off x="5293129" y="8523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 descr="Зображення, що містить палітра, картина, Барвистість, ко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5FCF533-C7D8-83C2-658F-E34ACC8C7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932" y="883953"/>
              <a:ext cx="2340000" cy="2340000"/>
            </a:xfrm>
            <a:prstGeom prst="rect">
              <a:avLst/>
            </a:prstGeom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AF68D517-3AC2-5A77-3D70-FE950D567D09}"/>
              </a:ext>
            </a:extLst>
          </p:cNvPr>
          <p:cNvGrpSpPr/>
          <p:nvPr/>
        </p:nvGrpSpPr>
        <p:grpSpPr>
          <a:xfrm>
            <a:off x="2754346" y="3305733"/>
            <a:ext cx="2340000" cy="2340000"/>
            <a:chOff x="2744596" y="3285875"/>
            <a:chExt cx="2340000" cy="2340000"/>
          </a:xfrm>
        </p:grpSpPr>
        <p:sp>
          <p:nvSpPr>
            <p:cNvPr id="91" name="Прямокутник: округлені кути 90">
              <a:extLst>
                <a:ext uri="{FF2B5EF4-FFF2-40B4-BE49-F238E27FC236}">
                  <a16:creationId xmlns:a16="http://schemas.microsoft.com/office/drawing/2014/main" id="{9E35BDD2-A441-EEAF-F088-7A8C93B5B20D}"/>
                </a:ext>
              </a:extLst>
            </p:cNvPr>
            <p:cNvSpPr/>
            <p:nvPr/>
          </p:nvSpPr>
          <p:spPr>
            <a:xfrm>
              <a:off x="2744596" y="328587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" name="Рисунок 104" descr="Зображення, що містить ескіз, крило, перо, дзьо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C0D4BC1-82F0-1F66-76D3-5A900D667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0003" y="3385752"/>
              <a:ext cx="2163500" cy="2163500"/>
            </a:xfrm>
            <a:prstGeom prst="rect">
              <a:avLst/>
            </a:prstGeom>
          </p:spPr>
        </p:pic>
      </p:grpSp>
      <p:grpSp>
        <p:nvGrpSpPr>
          <p:cNvPr id="109" name="Групувати 108">
            <a:extLst>
              <a:ext uri="{FF2B5EF4-FFF2-40B4-BE49-F238E27FC236}">
                <a16:creationId xmlns:a16="http://schemas.microsoft.com/office/drawing/2014/main" id="{1FAE2843-C245-F110-5D52-A3BC50F31799}"/>
              </a:ext>
            </a:extLst>
          </p:cNvPr>
          <p:cNvGrpSpPr/>
          <p:nvPr/>
        </p:nvGrpSpPr>
        <p:grpSpPr>
          <a:xfrm>
            <a:off x="2743918" y="857233"/>
            <a:ext cx="2340000" cy="2345262"/>
            <a:chOff x="2723749" y="861038"/>
            <a:chExt cx="2340000" cy="2345262"/>
          </a:xfrm>
        </p:grpSpPr>
        <p:sp>
          <p:nvSpPr>
            <p:cNvPr id="89" name="Прямокутник: округлені кути 88">
              <a:extLst>
                <a:ext uri="{FF2B5EF4-FFF2-40B4-BE49-F238E27FC236}">
                  <a16:creationId xmlns:a16="http://schemas.microsoft.com/office/drawing/2014/main" id="{6714792C-EBFB-FB0A-1854-15DF160B04A7}"/>
                </a:ext>
              </a:extLst>
            </p:cNvPr>
            <p:cNvSpPr/>
            <p:nvPr/>
          </p:nvSpPr>
          <p:spPr>
            <a:xfrm>
              <a:off x="2723749" y="86630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75CA6D83-2CE6-41D4-9F1A-69748EDB0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2910" y="861038"/>
              <a:ext cx="2296439" cy="2296439"/>
            </a:xfrm>
            <a:prstGeom prst="rect">
              <a:avLst/>
            </a:prstGeom>
          </p:spPr>
        </p:pic>
      </p:grpSp>
      <p:grpSp>
        <p:nvGrpSpPr>
          <p:cNvPr id="125" name="Групувати 124">
            <a:extLst>
              <a:ext uri="{FF2B5EF4-FFF2-40B4-BE49-F238E27FC236}">
                <a16:creationId xmlns:a16="http://schemas.microsoft.com/office/drawing/2014/main" id="{C6BDB7EB-FAB8-4A04-069E-4703D492753D}"/>
              </a:ext>
            </a:extLst>
          </p:cNvPr>
          <p:cNvGrpSpPr/>
          <p:nvPr/>
        </p:nvGrpSpPr>
        <p:grpSpPr>
          <a:xfrm>
            <a:off x="5293801" y="843456"/>
            <a:ext cx="2340000" cy="2340000"/>
            <a:chOff x="5284518" y="3297413"/>
            <a:chExt cx="2340000" cy="2340000"/>
          </a:xfrm>
        </p:grpSpPr>
        <p:sp>
          <p:nvSpPr>
            <p:cNvPr id="88" name="Прямокутник: округлені кути 87">
              <a:extLst>
                <a:ext uri="{FF2B5EF4-FFF2-40B4-BE49-F238E27FC236}">
                  <a16:creationId xmlns:a16="http://schemas.microsoft.com/office/drawing/2014/main" id="{B3E8FD18-4BF8-9BD1-BBBA-181EDAEC4120}"/>
                </a:ext>
              </a:extLst>
            </p:cNvPr>
            <p:cNvSpPr/>
            <p:nvPr/>
          </p:nvSpPr>
          <p:spPr>
            <a:xfrm>
              <a:off x="5284518" y="329741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780B26A0-8651-3E83-F98B-DDEF17936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2997" y="3312569"/>
              <a:ext cx="2295060" cy="2295060"/>
            </a:xfrm>
            <a:prstGeom prst="rect">
              <a:avLst/>
            </a:prstGeom>
          </p:spPr>
        </p:pic>
      </p:grp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B813E723-B46D-67D0-8FEF-FD2CDB432065}"/>
              </a:ext>
            </a:extLst>
          </p:cNvPr>
          <p:cNvGrpSpPr/>
          <p:nvPr/>
        </p:nvGrpSpPr>
        <p:grpSpPr>
          <a:xfrm>
            <a:off x="5200432" y="3269929"/>
            <a:ext cx="2406229" cy="2406229"/>
            <a:chOff x="246166" y="4178731"/>
            <a:chExt cx="2406229" cy="2406229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1D12DE2A-2CB2-F5E2-0B60-EE1DDE944F57}"/>
                </a:ext>
              </a:extLst>
            </p:cNvPr>
            <p:cNvSpPr/>
            <p:nvPr/>
          </p:nvSpPr>
          <p:spPr>
            <a:xfrm>
              <a:off x="274221" y="421184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3" name="Рисунок 82" descr="Зображення, що містить мультфільм, картинки, малюнок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D185181-361D-26DF-3894-8A04F8633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166" y="4178731"/>
              <a:ext cx="2406229" cy="2406229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FFAF2-4E6E-08EE-5BAE-DB4FE53CA601}"/>
              </a:ext>
            </a:extLst>
          </p:cNvPr>
          <p:cNvGrpSpPr/>
          <p:nvPr/>
        </p:nvGrpSpPr>
        <p:grpSpPr>
          <a:xfrm>
            <a:off x="5209719" y="3288756"/>
            <a:ext cx="2347169" cy="2340000"/>
            <a:chOff x="5270853" y="3300376"/>
            <a:chExt cx="2347169" cy="2340000"/>
          </a:xfrm>
        </p:grpSpPr>
        <p:sp>
          <p:nvSpPr>
            <p:cNvPr id="92" name="Прямокутник: округлені кути 91">
              <a:extLst>
                <a:ext uri="{FF2B5EF4-FFF2-40B4-BE49-F238E27FC236}">
                  <a16:creationId xmlns:a16="http://schemas.microsoft.com/office/drawing/2014/main" id="{FD7CAB36-C7D2-9D41-CC6B-1FF1B4B4585E}"/>
                </a:ext>
              </a:extLst>
            </p:cNvPr>
            <p:cNvSpPr/>
            <p:nvPr/>
          </p:nvSpPr>
          <p:spPr>
            <a:xfrm>
              <a:off x="5278022" y="33003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мистецтво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FB96D0-1FE8-3E61-C547-3D02700FF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853" y="3304758"/>
              <a:ext cx="2299804" cy="2299804"/>
            </a:xfrm>
            <a:prstGeom prst="rect">
              <a:avLst/>
            </a:prstGeom>
          </p:spPr>
        </p:pic>
      </p:grpSp>
      <p:grpSp>
        <p:nvGrpSpPr>
          <p:cNvPr id="112" name="Групувати 111">
            <a:extLst>
              <a:ext uri="{FF2B5EF4-FFF2-40B4-BE49-F238E27FC236}">
                <a16:creationId xmlns:a16="http://schemas.microsoft.com/office/drawing/2014/main" id="{D565FC8A-671F-5E8A-75C9-8DFAF37B298F}"/>
              </a:ext>
            </a:extLst>
          </p:cNvPr>
          <p:cNvGrpSpPr/>
          <p:nvPr/>
        </p:nvGrpSpPr>
        <p:grpSpPr>
          <a:xfrm>
            <a:off x="2762337" y="3302520"/>
            <a:ext cx="2350873" cy="2340925"/>
            <a:chOff x="2744596" y="3300464"/>
            <a:chExt cx="2350873" cy="2340925"/>
          </a:xfrm>
        </p:grpSpPr>
        <p:sp>
          <p:nvSpPr>
            <p:cNvPr id="87" name="Прямокутник: округлені кути 86">
              <a:extLst>
                <a:ext uri="{FF2B5EF4-FFF2-40B4-BE49-F238E27FC236}">
                  <a16:creationId xmlns:a16="http://schemas.microsoft.com/office/drawing/2014/main" id="{60BB490C-A2F7-4F3B-BB80-84E6847DF81B}"/>
                </a:ext>
              </a:extLst>
            </p:cNvPr>
            <p:cNvSpPr/>
            <p:nvPr/>
          </p:nvSpPr>
          <p:spPr>
            <a:xfrm>
              <a:off x="2744596" y="33013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0067C513-810A-A0A0-1426-6C570087A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72093" y="3300464"/>
              <a:ext cx="2323376" cy="2323376"/>
            </a:xfrm>
            <a:prstGeom prst="rect">
              <a:avLst/>
            </a:prstGeom>
          </p:spPr>
        </p:pic>
      </p:grpSp>
      <p:grpSp>
        <p:nvGrpSpPr>
          <p:cNvPr id="128" name="Групувати 127">
            <a:extLst>
              <a:ext uri="{FF2B5EF4-FFF2-40B4-BE49-F238E27FC236}">
                <a16:creationId xmlns:a16="http://schemas.microsoft.com/office/drawing/2014/main" id="{1B79839E-1851-E031-E718-43BE9A0BE9FA}"/>
              </a:ext>
            </a:extLst>
          </p:cNvPr>
          <p:cNvGrpSpPr/>
          <p:nvPr/>
        </p:nvGrpSpPr>
        <p:grpSpPr>
          <a:xfrm>
            <a:off x="5226876" y="3288756"/>
            <a:ext cx="2340000" cy="2340000"/>
            <a:chOff x="5289773" y="833269"/>
            <a:chExt cx="2340000" cy="2340000"/>
          </a:xfrm>
        </p:grpSpPr>
        <p:sp>
          <p:nvSpPr>
            <p:cNvPr id="90" name="Прямокутник: округлені кути 89">
              <a:extLst>
                <a:ext uri="{FF2B5EF4-FFF2-40B4-BE49-F238E27FC236}">
                  <a16:creationId xmlns:a16="http://schemas.microsoft.com/office/drawing/2014/main" id="{7150133F-BC97-F0BC-6C64-F3E185F9AAA5}"/>
                </a:ext>
              </a:extLst>
            </p:cNvPr>
            <p:cNvSpPr/>
            <p:nvPr/>
          </p:nvSpPr>
          <p:spPr>
            <a:xfrm>
              <a:off x="5289773" y="83326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F5A17889-4617-EC3A-C876-86A6D0385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529" y="996510"/>
              <a:ext cx="2135712" cy="2135712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7A8A0B9-6120-106C-A24B-6333BE74D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044" y="5536128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4AE5D49-F76B-D3AE-1643-683E63D45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1235" y="2069996"/>
            <a:ext cx="4335192" cy="433519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137966" y="3173269"/>
            <a:ext cx="28860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8D8015B-7B3C-44E8-9628-B12BB88E2DE4}"/>
</file>

<file path=customXml/itemProps2.xml><?xml version="1.0" encoding="utf-8"?>
<ds:datastoreItem xmlns:ds="http://schemas.openxmlformats.org/officeDocument/2006/customXml" ds:itemID="{1DB819E8-D59F-44E1-8B1D-E8B17BC3733B}"/>
</file>

<file path=customXml/itemProps3.xml><?xml version="1.0" encoding="utf-8"?>
<ds:datastoreItem xmlns:ds="http://schemas.openxmlformats.org/officeDocument/2006/customXml" ds:itemID="{DDF08639-5888-472C-B178-C801FC0D84E7}"/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6</cp:revision>
  <dcterms:created xsi:type="dcterms:W3CDTF">2025-04-21T08:06:37Z</dcterms:created>
  <dcterms:modified xsi:type="dcterms:W3CDTF">2025-04-28T17:07:10Z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