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audio" Target="../media/audio1.wav"/><Relationship Id="rId21" Type="http://schemas.openxmlformats.org/officeDocument/2006/relationships/audio" Target="../media/audio2.wav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151" y="0"/>
            <a:ext cx="729955" cy="6787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4285" y="3599815"/>
            <a:ext cx="2219325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win31_[cut_1sec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9</cp:revision>
  <dcterms:created xsi:type="dcterms:W3CDTF">2024-03-16T17:50:00Z</dcterms:created>
  <dcterms:modified xsi:type="dcterms:W3CDTF">2024-07-16T13:12:01Z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