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38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0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  <p:pic>
        <p:nvPicPr>
          <p:cNvPr id="248" name="Picture 247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462793" y="1585324"/>
            <a:ext cx="4600575" cy="460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Широкий екран</PresentationFormat>
  <Paragraphs>2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Користувач</cp:lastModifiedBy>
  <cp:revision>17</cp:revision>
  <dcterms:modified xsi:type="dcterms:W3CDTF">2024-08-06T20:26:34Z</dcterms:modified>
</cp:coreProperties>
</file>