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B1EF"/>
    <a:srgbClr val="6BA2ED"/>
    <a:srgbClr val="3A80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1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5033282" y="48282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7223260" y="48282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5033282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7223260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>
            <a:off x="9413238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407607" y="491770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6071180" y="4762559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Прямоугольник 33"/>
          <p:cNvSpPr/>
          <p:nvPr/>
        </p:nvSpPr>
        <p:spPr>
          <a:xfrm>
            <a:off x="8261158" y="4762559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футбол, мяч, круг, сфера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263" y="2908389"/>
            <a:ext cx="1309136" cy="130913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укуруза, еда, Кукурузный початок, Кукурузные зерн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342" y="2878163"/>
            <a:ext cx="1371301" cy="13677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788" y="2763046"/>
            <a:ext cx="1599822" cy="15998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исунок, иллюстрация,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856" y="4845689"/>
            <a:ext cx="1617376" cy="161737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ибок, гриб, мультфильм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370" y="4926788"/>
            <a:ext cx="1448391" cy="144839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искусство&#10;&#10;Автоматически созданное описание с низким доверительным уровнем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600" y="565925"/>
            <a:ext cx="1630462" cy="1630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293" y="127308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52" y="626549"/>
            <a:ext cx="1593079" cy="1593079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графическая вставка, иллюстрация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455" y="476912"/>
            <a:ext cx="1808487" cy="1808487"/>
          </a:xfrm>
          <a:prstGeom prst="rect">
            <a:avLst/>
          </a:prstGeom>
        </p:spPr>
      </p:pic>
      <p:pic>
        <p:nvPicPr>
          <p:cNvPr id="72" name="Picture 7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0313" y="2699030"/>
            <a:ext cx="2800350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b1ef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EB87743-4D55-4A76-8C75-1C7F3397A8F3}"/>
</file>

<file path=customXml/itemProps2.xml><?xml version="1.0" encoding="utf-8"?>
<ds:datastoreItem xmlns:ds="http://schemas.openxmlformats.org/officeDocument/2006/customXml" ds:itemID="{CB6D3D1C-20B2-4ACE-8BFF-B4E95355F4D4}"/>
</file>

<file path=customXml/itemProps3.xml><?xml version="1.0" encoding="utf-8"?>
<ds:datastoreItem xmlns:ds="http://schemas.openxmlformats.org/officeDocument/2006/customXml" ds:itemID="{099B24A9-8677-4102-85EE-EA33D8E1B42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yanag</cp:lastModifiedBy>
  <cp:revision>6</cp:revision>
  <dcterms:created xsi:type="dcterms:W3CDTF">2025-01-16T20:07:00Z</dcterms:created>
  <dcterms:modified xsi:type="dcterms:W3CDTF">2025-02-19T13:26:20Z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1978EB5EEB424E11A5AAB32F4AD5E9FF_12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