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36368">
            <a:off x="5473056" y="165388"/>
            <a:ext cx="1386388" cy="138638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689" y="3404634"/>
            <a:ext cx="3379124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4" y="1258053"/>
            <a:ext cx="3649912" cy="37150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2260">
            <a:off x="2140929" y="4969897"/>
            <a:ext cx="664168" cy="6798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153352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5AC2AA-C7A7-437A-B042-8F187032151F}"/>
</file>

<file path=customXml/itemProps2.xml><?xml version="1.0" encoding="utf-8"?>
<ds:datastoreItem xmlns:ds="http://schemas.openxmlformats.org/officeDocument/2006/customXml" ds:itemID="{A3A435A0-8C18-4121-A48F-28DDAB666D6A}"/>
</file>

<file path=customXml/itemProps3.xml><?xml version="1.0" encoding="utf-8"?>
<ds:datastoreItem xmlns:ds="http://schemas.openxmlformats.org/officeDocument/2006/customXml" ds:itemID="{F4A8C120-187D-46B1-B2CB-FBFAC685EFE7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2025-01-15T12:36:26Z</dcterms:created>
  <dcterms:modified xsi:type="dcterms:W3CDTF">2025-02-26T11:45:21Z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