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image11.svg" ContentType="image/svg+xml"/>
  <Override PartName="/ppt/media/image5.svg" ContentType="image/svg+xml"/>
  <Override PartName="/ppt/media/image7.svg" ContentType="image/svg+xml"/>
  <Override PartName="/ppt/media/image9.svg" ContentType="image/svg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005" autoAdjust="0"/>
  </p:normalViewPr>
  <p:slideViewPr>
    <p:cSldViewPr snapToGrid="0" showGuides="1">
      <p:cViewPr>
        <p:scale>
          <a:sx n="50" d="100"/>
          <a:sy n="50" d="100"/>
        </p:scale>
        <p:origin x="2166" y="119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FED4AEC-FF18-AA4D-66DD-7C28DEC5647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F3ACD32-96DB-E2E1-9EDF-6760C4574E4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8F33511-D7A2-7CA6-D244-5B7363434E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E7D1E-6D56-48FE-9A8C-6AE002B99234}" type="datetimeFigureOut">
              <a:rPr lang="ru-UA" smtClean="0"/>
              <a:t>12.02.2025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B0B290B-F879-F38C-D788-6F847579F9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50C972D-96D8-CA43-106C-51801A3C96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8AE31-C6F5-43BD-BC64-05F3E2B59A0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3905147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207173-CC85-87D5-AD41-3BD7814958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14724751-ED98-AF39-1E8F-918EC86B1C9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2649FD3-5BDA-6328-2C18-98F13EF9C4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E7D1E-6D56-48FE-9A8C-6AE002B99234}" type="datetimeFigureOut">
              <a:rPr lang="ru-UA" smtClean="0"/>
              <a:t>12.02.2025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BCF6C81-B8D4-92C4-3EB4-74E4AF7B2B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C4436BA-AB21-666A-C054-3B7797E2CB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8AE31-C6F5-43BD-BC64-05F3E2B59A0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016030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EC12867D-9FF3-B885-B0AA-BBBD983047D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5900E6E-8271-86E1-6511-4F81F56B42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6DDAA66-BF62-3FF1-EB5C-0EB9C6D625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E7D1E-6D56-48FE-9A8C-6AE002B99234}" type="datetimeFigureOut">
              <a:rPr lang="ru-UA" smtClean="0"/>
              <a:t>12.02.2025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3C7DF9F-BE84-8B47-9413-D7507768C8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D5B0238-A7A9-F1CE-F8B5-AF75CE5B6B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8AE31-C6F5-43BD-BC64-05F3E2B59A0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24181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B54B67F-A3BB-95CA-18F7-E6615C5151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A9B3E1E-CCCB-6E09-D3B3-356EBEC168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37D1385-7BA5-957C-6130-CEA36AD5CC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E7D1E-6D56-48FE-9A8C-6AE002B99234}" type="datetimeFigureOut">
              <a:rPr lang="ru-UA" smtClean="0"/>
              <a:t>12.02.2025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F1B02D8-612B-C208-868F-7472856880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3D5BB0C-09EA-4C83-47B8-37ED581713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8AE31-C6F5-43BD-BC64-05F3E2B59A0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5764183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0FA7098-3E6A-C0E1-D3B2-E1A96DE450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68A5FF3-DBCB-17C8-0CA0-677B4BA6DF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81F3521-7860-8574-6A91-AD167CF575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E7D1E-6D56-48FE-9A8C-6AE002B99234}" type="datetimeFigureOut">
              <a:rPr lang="ru-UA" smtClean="0"/>
              <a:t>12.02.2025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CE1713A-99AA-9C1D-C7D0-E92A126EC1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20710BA-FFF1-6148-CB1B-74D4AA9F3C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8AE31-C6F5-43BD-BC64-05F3E2B59A0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02689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6F7C15A-9B87-9320-C3AA-B1B2236869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66EDF1E-293E-76A8-8E2A-04B2358EF9C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875DDCA-9C14-0B5D-7AD9-4F44F52D05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3827A01-E5A0-6996-7783-29505D4919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E7D1E-6D56-48FE-9A8C-6AE002B99234}" type="datetimeFigureOut">
              <a:rPr lang="ru-UA" smtClean="0"/>
              <a:t>12.02.2025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74DF8A1-6D9D-5426-A721-11A923CBFF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01E6098-2CC6-FA19-1F80-09AD23B2C2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8AE31-C6F5-43BD-BC64-05F3E2B59A0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865469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B810F41-92DD-8C9E-A76D-5007E4EE96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C5BC0D2-7343-DA2A-F315-064A45FDC1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CCE68F1-1465-F4FA-E907-13A3AC41A30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B01D55B5-73C2-F178-4EC4-CE9F09F96BD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425A7FFC-2529-777B-1915-B9E41CD0645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A7E9A8BA-EB74-78F9-8583-8AEAE64756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E7D1E-6D56-48FE-9A8C-6AE002B99234}" type="datetimeFigureOut">
              <a:rPr lang="ru-UA" smtClean="0"/>
              <a:t>12.02.2025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49948471-4271-66A9-DAC9-4BC6654224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2AAAA53-4503-91F6-8D65-5D9AF1A248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8AE31-C6F5-43BD-BC64-05F3E2B59A0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42901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9E80B2-1669-5278-DDFD-D2162C81A8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92F5652-ED0B-7C18-C657-8614FF98C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E7D1E-6D56-48FE-9A8C-6AE002B99234}" type="datetimeFigureOut">
              <a:rPr lang="ru-UA" smtClean="0"/>
              <a:t>12.02.2025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43DD2A0-9A2C-BD22-4B32-9388C6C3FD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64228C3-AF35-46AC-5C7F-CA4440CB6E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8AE31-C6F5-43BD-BC64-05F3E2B59A0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986544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0B55CFAE-8193-66C3-118F-C6C2A5A59A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E7D1E-6D56-48FE-9A8C-6AE002B99234}" type="datetimeFigureOut">
              <a:rPr lang="ru-UA" smtClean="0"/>
              <a:t>12.02.2025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35C36F03-719C-E52B-4492-D05C2AF439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05E4E73-79C9-D3E8-897C-ECD50B1D9F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8AE31-C6F5-43BD-BC64-05F3E2B59A0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536305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B0A3520-620F-396A-7EC0-6F6775E2CB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868C556-A262-50FF-2F33-869C6A355C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FADECA2-3C6D-9C92-D76A-31C113372E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1C5F6B3-FC8F-349A-A160-03C1DD9BAB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E7D1E-6D56-48FE-9A8C-6AE002B99234}" type="datetimeFigureOut">
              <a:rPr lang="ru-UA" smtClean="0"/>
              <a:t>12.02.2025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E6A9E86-5556-9C19-4883-E6C6F2879B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A1D6E1B-971D-54B2-72C7-5A5B24849F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8AE31-C6F5-43BD-BC64-05F3E2B59A0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765214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27131FD-6123-4DB1-EAB4-6C318043A3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10EAC9E5-F121-4FF4-A6D0-7BDB14BDC6E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5977489-66E2-2C74-0969-FF62DCCF96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4FF958B-6721-25FE-10FB-D3319C9F97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E7D1E-6D56-48FE-9A8C-6AE002B99234}" type="datetimeFigureOut">
              <a:rPr lang="ru-UA" smtClean="0"/>
              <a:t>12.02.2025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337F033-C6E3-3A7B-6C26-90F89B6BAC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BFA4EBC-AA4A-C576-598F-B47B6856B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8AE31-C6F5-43BD-BC64-05F3E2B59A0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76326522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729FD28-7E29-0312-6F46-027677D000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18210EC-F49F-4CD7-3245-7E89B3DC27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1D9B72C-AE43-08F3-4330-94505ED0D94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A2E7D1E-6D56-48FE-9A8C-6AE002B99234}" type="datetimeFigureOut">
              <a:rPr lang="ru-UA" smtClean="0"/>
              <a:t>12.02.2025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9FA4496-7F13-4465-DB0E-4360687D80F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60293F9-F65D-617C-6012-4536E4029C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C28AE31-C6F5-43BD-BC64-05F3E2B59A0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346359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svg"/><Relationship Id="rId7" Type="http://schemas.openxmlformats.org/officeDocument/2006/relationships/image" Target="../media/image6.png"/><Relationship Id="rId8" Type="http://schemas.openxmlformats.org/officeDocument/2006/relationships/image" Target="../media/image7.svg"/><Relationship Id="rId9" Type="http://schemas.openxmlformats.org/officeDocument/2006/relationships/image" Target="../media/image8.png"/><Relationship Id="rId10" Type="http://schemas.openxmlformats.org/officeDocument/2006/relationships/image" Target="../media/image9.svg"/><Relationship Id="rId11" Type="http://schemas.openxmlformats.org/officeDocument/2006/relationships/image" Target="../media/image10.png"/><Relationship Id="rId12" Type="http://schemas.openxmlformats.org/officeDocument/2006/relationships/image" Target="../media/image11.sv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JPG"/><Relationship Id="rId28" Type="http://schemas.openxmlformats.org/officeDocument/2006/relationships/image" Target="../media/image27.png"/><Relationship Id="rId29" Type="http://schemas.openxmlformats.org/officeDocument/2006/relationships/image" Target="../media/image28.png"/><Relationship Id="rId30" Type="http://schemas.openxmlformats.org/officeDocument/2006/relationships/image" Target="../media/image29.png"/><Relationship Id="rId31" Type="http://schemas.openxmlformats.org/officeDocument/2006/relationships/image" Target="../media/image30.png"/><Relationship Id="rId32" Type="http://schemas.openxmlformats.org/officeDocument/2006/relationships/image" Target="../media/image31.png"/><Relationship Id="rId33" Type="http://schemas.openxmlformats.org/officeDocument/2006/relationships/image" Target="../media/image32.png"/><Relationship Id="rId34" Type="http://schemas.openxmlformats.org/officeDocument/2006/relationships/image" Target="../media/image33.png"/><Relationship Id="rId35" Type="http://schemas.openxmlformats.org/officeDocument/2006/relationships/image" Target="../media/image34.png"/><Relationship Id="rId36" Type="http://schemas.openxmlformats.org/officeDocument/2006/relationships/image" Target="../media/image35.png"/><Relationship Id="rId37" Type="http://schemas.openxmlformats.org/officeDocument/2006/relationships/image" Target="../media/image36.png"/><Relationship Id="rId38" Type="http://schemas.openxmlformats.org/officeDocument/2006/relationships/image" Target="../media/image37.png"/><Relationship Id="rId39" Type="http://schemas.openxmlformats.org/officeDocument/2006/relationships/image" Target="../media/image38.png"/><Relationship Id="rId40" Type="http://schemas.openxmlformats.org/officeDocument/2006/relationships/image" Target="../media/image39.png"/><Relationship Id="rId41" Type="http://schemas.openxmlformats.org/officeDocument/2006/relationships/image" Target="../media/image40.png"/><Relationship Id="rId42" Type="http://schemas.openxmlformats.org/officeDocument/2006/relationships/image" Target="../media/image41.png"/><Relationship Id="rId43" Type="http://schemas.microsoft.com/office/2007/relationships/hdphoto" Target="../media/hdphoto1.wdp"/><Relationship Id="rId44" Type="http://schemas.openxmlformats.org/officeDocument/2006/relationships/image" Target="../media/image42.png"/><Relationship Id="rId45" Type="http://schemas.openxmlformats.org/officeDocument/2006/relationships/image" Target="../media/image43.png"/><Relationship Id="rId46" Type="http://schemas.openxmlformats.org/officeDocument/2006/relationships/image" Target="../media/image44.png"/><Relationship Id="rId47" Type="http://schemas.openxmlformats.org/officeDocument/2006/relationships/image" Target="../media/image45.png"/><Relationship Id="rId48" Type="http://schemas.openxmlformats.org/officeDocument/2006/relationships/image" Target="../media/image46.png"/><Relationship Id="rId49" Type="http://schemas.openxmlformats.org/officeDocument/2006/relationships/image" Target="../media/image47.png"/><Relationship Id="rId50" Type="http://schemas.openxmlformats.org/officeDocument/2006/relationships/image" Target="../media/image48.png"/><Relationship Id="rId51" Type="http://schemas.openxmlformats.org/officeDocument/2006/relationships/image" Target="../media/image49.png"/><Relationship Id="rId52" Type="http://schemas.openxmlformats.org/officeDocument/2006/relationships/image" Target="../media/image50.png"/><Relationship Id="rId53" Type="http://schemas.openxmlformats.org/officeDocument/2006/relationships/image" Target="../media/image51.png"/><Relationship Id="rId54" Type="http://schemas.openxmlformats.org/officeDocument/2006/relationships/image" Target="../media/image52.png"/><Relationship Id="rId55" Type="http://schemas.openxmlformats.org/officeDocument/2006/relationships/image" Target="../media/image5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Рисунок 143" descr="Изображение выглядит как фиолетовый, синий, Фиолетовый, Сирень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529FC12-3E6D-1E74-F02A-F6AE94849C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535"/>
          <a:stretch/>
        </p:blipFill>
        <p:spPr>
          <a:xfrm>
            <a:off x="0" y="-7347"/>
            <a:ext cx="12191999" cy="6865347"/>
          </a:xfrm>
          <a:prstGeom prst="rect">
            <a:avLst/>
          </a:prstGeom>
        </p:spPr>
      </p:pic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E0F45387-F6DE-0992-8E70-6422EEBCCBC7}"/>
              </a:ext>
            </a:extLst>
          </p:cNvPr>
          <p:cNvSpPr/>
          <p:nvPr/>
        </p:nvSpPr>
        <p:spPr>
          <a:xfrm>
            <a:off x="1151997" y="406400"/>
            <a:ext cx="7920012" cy="4470400"/>
          </a:xfrm>
          <a:prstGeom prst="roundRect">
            <a:avLst/>
          </a:prstGeom>
          <a:solidFill>
            <a:schemeClr val="bg1">
              <a:alpha val="67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7" name="подаоркРисунок 40">
            <a:extLst>
              <a:ext uri="{FF2B5EF4-FFF2-40B4-BE49-F238E27FC236}">
                <a16:creationId xmlns:a16="http://schemas.microsoft.com/office/drawing/2014/main" id="{4F207FB7-E20B-BA15-B52F-AF6E3DD4089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174254" y="5679395"/>
            <a:ext cx="1009182" cy="1018948"/>
          </a:xfrm>
          <a:prstGeom prst="rect">
            <a:avLst/>
          </a:prstGeom>
        </p:spPr>
      </p:pic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0E815A11-6708-C096-21AA-CAB6E643F7AF}"/>
              </a:ext>
            </a:extLst>
          </p:cNvPr>
          <p:cNvSpPr/>
          <p:nvPr/>
        </p:nvSpPr>
        <p:spPr>
          <a:xfrm>
            <a:off x="2710290" y="5152572"/>
            <a:ext cx="1444173" cy="1429657"/>
          </a:xfrm>
          <a:prstGeom prst="roundRect">
            <a:avLst/>
          </a:prstGeom>
          <a:solidFill>
            <a:schemeClr val="bg1">
              <a:alpha val="97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F5D1E867-4312-5B27-BE51-3DFDBE1C462D}"/>
              </a:ext>
            </a:extLst>
          </p:cNvPr>
          <p:cNvSpPr/>
          <p:nvPr/>
        </p:nvSpPr>
        <p:spPr>
          <a:xfrm>
            <a:off x="4485165" y="5152572"/>
            <a:ext cx="1444173" cy="1429657"/>
          </a:xfrm>
          <a:prstGeom prst="roundRect">
            <a:avLst/>
          </a:prstGeom>
          <a:solidFill>
            <a:schemeClr val="bg1">
              <a:alpha val="97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821EF012-41D7-EB8D-B024-3AC1D244963E}"/>
              </a:ext>
            </a:extLst>
          </p:cNvPr>
          <p:cNvSpPr/>
          <p:nvPr/>
        </p:nvSpPr>
        <p:spPr>
          <a:xfrm>
            <a:off x="6260040" y="5152571"/>
            <a:ext cx="1444173" cy="1429657"/>
          </a:xfrm>
          <a:prstGeom prst="roundRect">
            <a:avLst/>
          </a:prstGeom>
          <a:solidFill>
            <a:schemeClr val="bg1">
              <a:alpha val="97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13" name="Рисунок 12" descr="Вопросительный знак со сплошной заливкой">
            <a:extLst>
              <a:ext uri="{FF2B5EF4-FFF2-40B4-BE49-F238E27FC236}">
                <a16:creationId xmlns:a16="http://schemas.microsoft.com/office/drawing/2014/main" id="{E1CDEAE7-446B-0831-361C-D6FA1ABE944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620187" y="5280336"/>
            <a:ext cx="1174128" cy="1174128"/>
          </a:xfrm>
          <a:prstGeom prst="rect">
            <a:avLst/>
          </a:prstGeom>
        </p:spPr>
      </p:pic>
      <p:pic>
        <p:nvPicPr>
          <p:cNvPr id="14" name="Рисунок 13" descr="Вопросительный знак со сплошной заливкой">
            <a:extLst>
              <a:ext uri="{FF2B5EF4-FFF2-40B4-BE49-F238E27FC236}">
                <a16:creationId xmlns:a16="http://schemas.microsoft.com/office/drawing/2014/main" id="{29B6ED8E-242D-3C03-A134-5940873E27F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620187" y="5280335"/>
            <a:ext cx="1174128" cy="1174128"/>
          </a:xfrm>
          <a:prstGeom prst="rect">
            <a:avLst/>
          </a:prstGeom>
        </p:spPr>
      </p:pic>
      <p:pic>
        <p:nvPicPr>
          <p:cNvPr id="16" name="Рисунок 15" descr="Восклицательный знак со сплошной заливкой">
            <a:extLst>
              <a:ext uri="{FF2B5EF4-FFF2-40B4-BE49-F238E27FC236}">
                <a16:creationId xmlns:a16="http://schemas.microsoft.com/office/drawing/2014/main" id="{EFF89BAE-3074-C8DC-FFCC-AD2ED0769AF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400271" y="5317259"/>
            <a:ext cx="1163709" cy="1163709"/>
          </a:xfrm>
          <a:prstGeom prst="rect">
            <a:avLst/>
          </a:prstGeom>
        </p:spPr>
      </p:pic>
      <p:pic>
        <p:nvPicPr>
          <p:cNvPr id="17" name="Рисунок 16" descr="Восклицательный знак со сплошной заливкой">
            <a:extLst>
              <a:ext uri="{FF2B5EF4-FFF2-40B4-BE49-F238E27FC236}">
                <a16:creationId xmlns:a16="http://schemas.microsoft.com/office/drawing/2014/main" id="{BD5E0A03-1034-7C5E-B1FC-9A54E0FF1C6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400270" y="5317259"/>
            <a:ext cx="1163709" cy="1163709"/>
          </a:xfrm>
          <a:prstGeom prst="rect">
            <a:avLst/>
          </a:prstGeom>
        </p:spPr>
      </p:pic>
      <p:sp>
        <p:nvSpPr>
          <p:cNvPr id="21" name="Полилиния: фигура 20">
            <a:extLst>
              <a:ext uri="{FF2B5EF4-FFF2-40B4-BE49-F238E27FC236}">
                <a16:creationId xmlns:a16="http://schemas.microsoft.com/office/drawing/2014/main" id="{4A7F18EF-D2B3-1B63-2928-8AAC32B0755F}"/>
              </a:ext>
            </a:extLst>
          </p:cNvPr>
          <p:cNvSpPr/>
          <p:nvPr/>
        </p:nvSpPr>
        <p:spPr>
          <a:xfrm>
            <a:off x="3260129" y="5919558"/>
            <a:ext cx="289521" cy="289521"/>
          </a:xfrm>
          <a:custGeom>
            <a:avLst/>
            <a:gdLst>
              <a:gd name="connsiteX0" fmla="*/ 193952 w 193951"/>
              <a:gd name="connsiteY0" fmla="*/ 96976 h 193951"/>
              <a:gd name="connsiteX1" fmla="*/ 96976 w 193951"/>
              <a:gd name="connsiteY1" fmla="*/ 193952 h 193951"/>
              <a:gd name="connsiteX2" fmla="*/ 0 w 193951"/>
              <a:gd name="connsiteY2" fmla="*/ 96976 h 193951"/>
              <a:gd name="connsiteX3" fmla="*/ 96976 w 193951"/>
              <a:gd name="connsiteY3" fmla="*/ 0 h 193951"/>
              <a:gd name="connsiteX4" fmla="*/ 193952 w 193951"/>
              <a:gd name="connsiteY4" fmla="*/ 96976 h 193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3951" h="193951">
                <a:moveTo>
                  <a:pt x="193952" y="96976"/>
                </a:moveTo>
                <a:cubicBezTo>
                  <a:pt x="193952" y="150534"/>
                  <a:pt x="150534" y="193952"/>
                  <a:pt x="96976" y="193952"/>
                </a:cubicBezTo>
                <a:cubicBezTo>
                  <a:pt x="43418" y="193952"/>
                  <a:pt x="0" y="150534"/>
                  <a:pt x="0" y="96976"/>
                </a:cubicBezTo>
                <a:cubicBezTo>
                  <a:pt x="0" y="43417"/>
                  <a:pt x="43418" y="0"/>
                  <a:pt x="96976" y="0"/>
                </a:cubicBezTo>
                <a:cubicBezTo>
                  <a:pt x="150534" y="0"/>
                  <a:pt x="193952" y="43417"/>
                  <a:pt x="193952" y="96976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 w="12105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endParaRPr lang="ru-UA"/>
          </a:p>
        </p:txBody>
      </p:sp>
      <p:sp>
        <p:nvSpPr>
          <p:cNvPr id="22" name="Полилиния: фигура 21">
            <a:extLst>
              <a:ext uri="{FF2B5EF4-FFF2-40B4-BE49-F238E27FC236}">
                <a16:creationId xmlns:a16="http://schemas.microsoft.com/office/drawing/2014/main" id="{094519F0-2E02-6EF2-FB4B-0BEFBDBD792F}"/>
              </a:ext>
            </a:extLst>
          </p:cNvPr>
          <p:cNvSpPr/>
          <p:nvPr/>
        </p:nvSpPr>
        <p:spPr>
          <a:xfrm>
            <a:off x="3260128" y="5919558"/>
            <a:ext cx="289521" cy="289521"/>
          </a:xfrm>
          <a:custGeom>
            <a:avLst/>
            <a:gdLst>
              <a:gd name="connsiteX0" fmla="*/ 193952 w 193951"/>
              <a:gd name="connsiteY0" fmla="*/ 96976 h 193951"/>
              <a:gd name="connsiteX1" fmla="*/ 96976 w 193951"/>
              <a:gd name="connsiteY1" fmla="*/ 193952 h 193951"/>
              <a:gd name="connsiteX2" fmla="*/ 0 w 193951"/>
              <a:gd name="connsiteY2" fmla="*/ 96976 h 193951"/>
              <a:gd name="connsiteX3" fmla="*/ 96976 w 193951"/>
              <a:gd name="connsiteY3" fmla="*/ 0 h 193951"/>
              <a:gd name="connsiteX4" fmla="*/ 193952 w 193951"/>
              <a:gd name="connsiteY4" fmla="*/ 96976 h 193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3951" h="193951">
                <a:moveTo>
                  <a:pt x="193952" y="96976"/>
                </a:moveTo>
                <a:cubicBezTo>
                  <a:pt x="193952" y="150534"/>
                  <a:pt x="150534" y="193952"/>
                  <a:pt x="96976" y="193952"/>
                </a:cubicBezTo>
                <a:cubicBezTo>
                  <a:pt x="43418" y="193952"/>
                  <a:pt x="0" y="150534"/>
                  <a:pt x="0" y="96976"/>
                </a:cubicBezTo>
                <a:cubicBezTo>
                  <a:pt x="0" y="43417"/>
                  <a:pt x="43418" y="0"/>
                  <a:pt x="96976" y="0"/>
                </a:cubicBezTo>
                <a:cubicBezTo>
                  <a:pt x="150534" y="0"/>
                  <a:pt x="193952" y="43417"/>
                  <a:pt x="193952" y="96976"/>
                </a:cubicBezTo>
                <a:close/>
              </a:path>
            </a:pathLst>
          </a:custGeom>
          <a:solidFill>
            <a:schemeClr val="accent6"/>
          </a:solidFill>
          <a:ln w="12105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endParaRPr lang="ru-UA"/>
          </a:p>
        </p:txBody>
      </p:sp>
      <p:grpSp>
        <p:nvGrpSpPr>
          <p:cNvPr id="42" name="Группа 41">
            <a:extLst>
              <a:ext uri="{FF2B5EF4-FFF2-40B4-BE49-F238E27FC236}">
                <a16:creationId xmlns:a16="http://schemas.microsoft.com/office/drawing/2014/main" id="{892E66A8-BFA4-FD41-E96E-3A7372B16045}"/>
              </a:ext>
            </a:extLst>
          </p:cNvPr>
          <p:cNvGrpSpPr/>
          <p:nvPr/>
        </p:nvGrpSpPr>
        <p:grpSpPr>
          <a:xfrm>
            <a:off x="1018939" y="275771"/>
            <a:ext cx="8121238" cy="4930136"/>
            <a:chOff x="1007333" y="288380"/>
            <a:chExt cx="8121238" cy="4930136"/>
          </a:xfrm>
        </p:grpSpPr>
        <p:pic>
          <p:nvPicPr>
            <p:cNvPr id="24" name="Рисунок 23" descr="Изображение выглядит как картина, замерзание, зима, пейзаж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2E257B0-4446-E840-9C07-B5DF900ED1A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1996" y="418389"/>
              <a:ext cx="7920012" cy="447040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28" name="Рисунок 27" descr="Изображение выглядит как снеговик, графическая вставка, рисунок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8DCF285-1745-0EEA-D09E-E1D2117FEBDB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07642" y="1822202"/>
              <a:ext cx="1820929" cy="1820929"/>
            </a:xfrm>
            <a:prstGeom prst="rect">
              <a:avLst/>
            </a:prstGeom>
          </p:spPr>
        </p:pic>
        <p:pic>
          <p:nvPicPr>
            <p:cNvPr id="32" name="Рисунок 31" descr="Изображение выглядит как зарисовка, рисунок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6903328-4EB9-4B5C-1901-D6168446E5AA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7333" y="402211"/>
              <a:ext cx="2256315" cy="2256315"/>
            </a:xfrm>
            <a:prstGeom prst="rect">
              <a:avLst/>
            </a:prstGeom>
          </p:spPr>
        </p:pic>
        <p:pic>
          <p:nvPicPr>
            <p:cNvPr id="33" name="Рисунок 32" descr="Изображение выглядит как зарисовка, рисунок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BFE17C5-A79B-0731-C10C-708E262F7DE1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38105" y="402211"/>
              <a:ext cx="2256315" cy="2256315"/>
            </a:xfrm>
            <a:prstGeom prst="rect">
              <a:avLst/>
            </a:prstGeom>
          </p:spPr>
        </p:pic>
        <p:pic>
          <p:nvPicPr>
            <p:cNvPr id="26" name="Рисунок 25" descr="Изображение выглядит как мультфильм, графическая вставка, рождество, снегови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EEE234B-FD0D-B5DE-2184-98DE0F033642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30205" y="584517"/>
              <a:ext cx="4633999" cy="4633999"/>
            </a:xfrm>
            <a:prstGeom prst="rect">
              <a:avLst/>
            </a:prstGeom>
          </p:spPr>
        </p:pic>
        <p:pic>
          <p:nvPicPr>
            <p:cNvPr id="34" name="Рисунок 33" descr="Изображение выглядит как снеговик, графическая вставка, рисунок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C52DE33-2B85-67A2-7712-A0793B97BBD4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5434" y="2965186"/>
              <a:ext cx="1820929" cy="1820929"/>
            </a:xfrm>
            <a:prstGeom prst="rect">
              <a:avLst/>
            </a:prstGeom>
          </p:spPr>
        </p:pic>
        <p:pic>
          <p:nvPicPr>
            <p:cNvPr id="30" name="Рисунок 29" descr="Изображение выглядит как искусство, цветок, снежин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38079A7-12F6-354D-7D25-3A3A8B788ABE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07181" y="2129259"/>
              <a:ext cx="1009182" cy="1009182"/>
            </a:xfrm>
            <a:prstGeom prst="rect">
              <a:avLst/>
            </a:prstGeom>
          </p:spPr>
        </p:pic>
        <p:pic>
          <p:nvPicPr>
            <p:cNvPr id="35" name="Рисунок 34" descr="Изображение выглядит как искусство, цветок, снежин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EF4094B-45A7-D535-F88F-1704C8104101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90196" y="3309581"/>
              <a:ext cx="1009182" cy="1009182"/>
            </a:xfrm>
            <a:prstGeom prst="rect">
              <a:avLst/>
            </a:prstGeom>
          </p:spPr>
        </p:pic>
        <p:pic>
          <p:nvPicPr>
            <p:cNvPr id="36" name="Рисунок 35" descr="Изображение выглядит как искусство, цветок, снежин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3814DFB-CFE1-C042-C786-BDB31209E089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98002" y="808318"/>
              <a:ext cx="1009182" cy="1009182"/>
            </a:xfrm>
            <a:prstGeom prst="rect">
              <a:avLst/>
            </a:prstGeom>
          </p:spPr>
        </p:pic>
        <p:pic>
          <p:nvPicPr>
            <p:cNvPr id="37" name="Рисунок 36" descr="Изображение выглядит как искусство, цветок, снежин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A17C879-5E6B-F102-7F5F-0D251ED1CA1C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56375" y="288380"/>
              <a:ext cx="1009182" cy="1009182"/>
            </a:xfrm>
            <a:prstGeom prst="rect">
              <a:avLst/>
            </a:prstGeom>
          </p:spPr>
        </p:pic>
        <p:pic>
          <p:nvPicPr>
            <p:cNvPr id="38" name="Рисунок 37" descr="Изображение выглядит как искусство, цветок, снежин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6650F09-561F-4393-29D7-946A859451B0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17871" y="940420"/>
              <a:ext cx="1009182" cy="1009182"/>
            </a:xfrm>
            <a:prstGeom prst="rect">
              <a:avLst/>
            </a:prstGeom>
          </p:spPr>
        </p:pic>
        <p:pic>
          <p:nvPicPr>
            <p:cNvPr id="40" name="Рисунок 39" descr="Изображение выглядит как искусство, цветок, снежин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388EBB3-1B9C-0D6F-5B71-D76B4B53B59E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47506" y="987884"/>
              <a:ext cx="1009182" cy="1009182"/>
            </a:xfrm>
            <a:prstGeom prst="rect">
              <a:avLst/>
            </a:prstGeom>
          </p:spPr>
        </p:pic>
        <p:pic>
          <p:nvPicPr>
            <p:cNvPr id="41" name="Рисунок 40" descr="Изображение выглядит как искусство, цветок, снежин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7C98025-12B0-AB56-76D7-8DCD6E02B2BB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35423" y="549237"/>
              <a:ext cx="1009182" cy="1009182"/>
            </a:xfrm>
            <a:prstGeom prst="rect">
              <a:avLst/>
            </a:prstGeom>
          </p:spPr>
        </p:pic>
        <p:pic>
          <p:nvPicPr>
            <p:cNvPr id="43" name="Рисунок 42" descr="Изображение выглядит как искусство, цветок, снежин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D24F36D-822C-9FEE-CCA5-36A7E8C5CD7F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9130" y="2212532"/>
              <a:ext cx="1009182" cy="1009182"/>
            </a:xfrm>
            <a:prstGeom prst="rect">
              <a:avLst/>
            </a:prstGeom>
          </p:spPr>
        </p:pic>
      </p:grpSp>
      <p:grpSp>
        <p:nvGrpSpPr>
          <p:cNvPr id="65" name="Группа 64">
            <a:extLst>
              <a:ext uri="{FF2B5EF4-FFF2-40B4-BE49-F238E27FC236}">
                <a16:creationId xmlns:a16="http://schemas.microsoft.com/office/drawing/2014/main" id="{A00E94A5-AA0F-31A2-E150-2203E1BD2979}"/>
              </a:ext>
            </a:extLst>
          </p:cNvPr>
          <p:cNvGrpSpPr/>
          <p:nvPr/>
        </p:nvGrpSpPr>
        <p:grpSpPr>
          <a:xfrm>
            <a:off x="659408" y="403536"/>
            <a:ext cx="8426305" cy="4662396"/>
            <a:chOff x="5891801" y="-4865596"/>
            <a:chExt cx="8426305" cy="4662396"/>
          </a:xfrm>
        </p:grpSpPr>
        <p:pic>
          <p:nvPicPr>
            <p:cNvPr id="45" name="Рисунок 44">
              <a:extLst>
                <a:ext uri="{FF2B5EF4-FFF2-40B4-BE49-F238E27FC236}">
                  <a16:creationId xmlns:a16="http://schemas.microsoft.com/office/drawing/2014/main" id="{99164B4F-D492-F91C-356D-2CF610C371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5" r="355"/>
            <a:stretch/>
          </p:blipFill>
          <p:spPr>
            <a:xfrm>
              <a:off x="6398094" y="-4865596"/>
              <a:ext cx="7920012" cy="447040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62" name="Рисунок 61" descr="Изображение выглядит как штатив, мольберт, зарисовка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D12476A-3398-535C-21A6-20D4B428BB70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91801" y="-4054683"/>
              <a:ext cx="3462564" cy="3462564"/>
            </a:xfrm>
            <a:prstGeom prst="rect">
              <a:avLst/>
            </a:prstGeom>
          </p:spPr>
        </p:pic>
        <p:pic>
          <p:nvPicPr>
            <p:cNvPr id="64" name="Рисунок 63" descr="Изображение выглядит как зарисовка, штатив, мультфильм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999B8AF-E867-F01F-FE7A-CF04DABD65F5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06276" y="-4423643"/>
              <a:ext cx="4073144" cy="4073144"/>
            </a:xfrm>
            <a:prstGeom prst="rect">
              <a:avLst/>
            </a:prstGeom>
          </p:spPr>
        </p:pic>
        <p:pic>
          <p:nvPicPr>
            <p:cNvPr id="60" name="Рисунок 59" descr="Изображение выглядит как мультфильм, графическая вста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CC517D2-4600-DE49-83DA-EB170103B5E7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2205" y="-4480923"/>
              <a:ext cx="3743007" cy="4277723"/>
            </a:xfrm>
            <a:prstGeom prst="rect">
              <a:avLst/>
            </a:prstGeom>
          </p:spPr>
        </p:pic>
      </p:grpSp>
      <p:grpSp>
        <p:nvGrpSpPr>
          <p:cNvPr id="79" name="Группа 78">
            <a:extLst>
              <a:ext uri="{FF2B5EF4-FFF2-40B4-BE49-F238E27FC236}">
                <a16:creationId xmlns:a16="http://schemas.microsoft.com/office/drawing/2014/main" id="{84ED7979-0355-CBB9-B9A5-251DB8A11DF5}"/>
              </a:ext>
            </a:extLst>
          </p:cNvPr>
          <p:cNvGrpSpPr/>
          <p:nvPr/>
        </p:nvGrpSpPr>
        <p:grpSpPr>
          <a:xfrm>
            <a:off x="1156006" y="403536"/>
            <a:ext cx="7920012" cy="4470400"/>
            <a:chOff x="13229416" y="-654517"/>
            <a:chExt cx="7920012" cy="4470400"/>
          </a:xfrm>
        </p:grpSpPr>
        <p:pic>
          <p:nvPicPr>
            <p:cNvPr id="67" name="Рисунок 66">
              <a:extLst>
                <a:ext uri="{FF2B5EF4-FFF2-40B4-BE49-F238E27FC236}">
                  <a16:creationId xmlns:a16="http://schemas.microsoft.com/office/drawing/2014/main" id="{00DBE25D-511B-37F7-1F6C-605357F86980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11" b="611"/>
            <a:stretch/>
          </p:blipFill>
          <p:spPr>
            <a:xfrm>
              <a:off x="13229416" y="-654517"/>
              <a:ext cx="7920012" cy="447040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74" name="Рисунок 73" descr="Изображение выглядит как колесо, транспортное средство, мультфильм, Наземный транспор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E929878-BC18-605F-DF6E-5E56F01218C4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517126" y="656924"/>
              <a:ext cx="3063501" cy="3063501"/>
            </a:xfrm>
            <a:prstGeom prst="rect">
              <a:avLst/>
            </a:prstGeom>
          </p:spPr>
        </p:pic>
        <p:pic>
          <p:nvPicPr>
            <p:cNvPr id="76" name="Рисунок 75" descr="Изображение выглядит как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E0E62BD-EFAB-23C8-82C4-0F4A1CD996A0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693455" y="287581"/>
              <a:ext cx="2307030" cy="2307030"/>
            </a:xfrm>
            <a:prstGeom prst="rect">
              <a:avLst/>
            </a:prstGeom>
          </p:spPr>
        </p:pic>
        <p:pic>
          <p:nvPicPr>
            <p:cNvPr id="78" name="Рисунок 77" descr="Изображение выглядит как Механическая головоломка, коробка, куб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E0E91DD-BE99-F09F-6B30-DBF008863FA0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089810" y="1809750"/>
              <a:ext cx="1910675" cy="1910675"/>
            </a:xfrm>
            <a:prstGeom prst="rect">
              <a:avLst/>
            </a:prstGeom>
          </p:spPr>
        </p:pic>
        <p:pic>
          <p:nvPicPr>
            <p:cNvPr id="72" name="Рисунок 71" descr="Изображение выглядит как иллюстрация, рисунок, Мультфильм, Аним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41538E5-C0C2-7C4A-5CA3-4E0464B713C2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38627" y="-302496"/>
              <a:ext cx="4022921" cy="4022921"/>
            </a:xfrm>
            <a:prstGeom prst="rect">
              <a:avLst/>
            </a:prstGeom>
          </p:spPr>
        </p:pic>
      </p:grpSp>
      <p:grpSp>
        <p:nvGrpSpPr>
          <p:cNvPr id="91" name="Группа 90">
            <a:extLst>
              <a:ext uri="{FF2B5EF4-FFF2-40B4-BE49-F238E27FC236}">
                <a16:creationId xmlns:a16="http://schemas.microsoft.com/office/drawing/2014/main" id="{B91EFAE4-3531-0850-057A-2BEF75243908}"/>
              </a:ext>
            </a:extLst>
          </p:cNvPr>
          <p:cNvGrpSpPr/>
          <p:nvPr/>
        </p:nvGrpSpPr>
        <p:grpSpPr>
          <a:xfrm>
            <a:off x="970140" y="397664"/>
            <a:ext cx="8113474" cy="4570934"/>
            <a:chOff x="13285952" y="1193800"/>
            <a:chExt cx="8113474" cy="4570934"/>
          </a:xfrm>
        </p:grpSpPr>
        <p:pic>
          <p:nvPicPr>
            <p:cNvPr id="81" name="Рисунок 80">
              <a:extLst>
                <a:ext uri="{FF2B5EF4-FFF2-40B4-BE49-F238E27FC236}">
                  <a16:creationId xmlns:a16="http://schemas.microsoft.com/office/drawing/2014/main" id="{4C8753FF-BFDD-646A-5ADB-78D7DCBA52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" r="32"/>
            <a:stretch/>
          </p:blipFill>
          <p:spPr>
            <a:xfrm>
              <a:off x="13461080" y="1193800"/>
              <a:ext cx="7920012" cy="447040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86" name="Рисунок 85" descr="Изображение выглядит как мультфильм, графическая вставка, иллюстрация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994CD0D-4094-38A2-EBF0-2C8C8083B1EF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85952" y="2247124"/>
              <a:ext cx="2503794" cy="2503794"/>
            </a:xfrm>
            <a:prstGeom prst="rect">
              <a:avLst/>
            </a:prstGeom>
          </p:spPr>
        </p:pic>
        <p:pic>
          <p:nvPicPr>
            <p:cNvPr id="88" name="Рисунок 87" descr="Изображение выглядит как музыка, музыкальный инструмент, барабан, рисун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945D67C-E7E8-CA7B-D453-9B9C08DCF9ED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8777276" y="2332809"/>
              <a:ext cx="2622150" cy="2622150"/>
            </a:xfrm>
            <a:prstGeom prst="rect">
              <a:avLst/>
            </a:prstGeom>
          </p:spPr>
        </p:pic>
        <p:pic>
          <p:nvPicPr>
            <p:cNvPr id="90" name="Рисунок 89" descr="Изображение выглядит как мультфильм, человек, иллюстрация, одежд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91CD2CE-A759-ED78-BE4C-0B307CE78549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356915" y="1821229"/>
              <a:ext cx="3946783" cy="3943505"/>
            </a:xfrm>
            <a:prstGeom prst="rect">
              <a:avLst/>
            </a:prstGeom>
          </p:spPr>
        </p:pic>
      </p:grpSp>
      <p:grpSp>
        <p:nvGrpSpPr>
          <p:cNvPr id="102" name="Группа 101">
            <a:extLst>
              <a:ext uri="{FF2B5EF4-FFF2-40B4-BE49-F238E27FC236}">
                <a16:creationId xmlns:a16="http://schemas.microsoft.com/office/drawing/2014/main" id="{CF69A1B7-1F21-A17F-120B-BFD2FCEF100D}"/>
              </a:ext>
            </a:extLst>
          </p:cNvPr>
          <p:cNvGrpSpPr/>
          <p:nvPr/>
        </p:nvGrpSpPr>
        <p:grpSpPr>
          <a:xfrm>
            <a:off x="1160015" y="394034"/>
            <a:ext cx="7920012" cy="4619384"/>
            <a:chOff x="13535728" y="6291629"/>
            <a:chExt cx="7920012" cy="4619384"/>
          </a:xfrm>
        </p:grpSpPr>
        <p:pic>
          <p:nvPicPr>
            <p:cNvPr id="93" name="Рисунок 92">
              <a:extLst>
                <a:ext uri="{FF2B5EF4-FFF2-40B4-BE49-F238E27FC236}">
                  <a16:creationId xmlns:a16="http://schemas.microsoft.com/office/drawing/2014/main" id="{CE33F837-C881-754D-22A4-B148D0EEB46E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11" b="611"/>
            <a:stretch/>
          </p:blipFill>
          <p:spPr>
            <a:xfrm>
              <a:off x="13535728" y="6291629"/>
              <a:ext cx="7920012" cy="447040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99" name="Рисунок 98" descr="Изображение выглядит как еда, миска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A6EFAC5-655E-3504-19BC-190C1637FC2E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227726" y="6408822"/>
              <a:ext cx="2608961" cy="2608961"/>
            </a:xfrm>
            <a:prstGeom prst="rect">
              <a:avLst/>
            </a:prstGeom>
          </p:spPr>
        </p:pic>
        <p:pic>
          <p:nvPicPr>
            <p:cNvPr id="101" name="Рисунок 100" descr="Изображение выглядит как мультфильм, графическая вставка, иллюстрация, девоч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0949580-8EC4-1E5C-9A36-BD36CF11D0AC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798758" y="6297454"/>
              <a:ext cx="4613559" cy="4613559"/>
            </a:xfrm>
            <a:prstGeom prst="rect">
              <a:avLst/>
            </a:prstGeom>
          </p:spPr>
        </p:pic>
      </p:grpSp>
      <p:grpSp>
        <p:nvGrpSpPr>
          <p:cNvPr id="111" name="Группа 110">
            <a:extLst>
              <a:ext uri="{FF2B5EF4-FFF2-40B4-BE49-F238E27FC236}">
                <a16:creationId xmlns:a16="http://schemas.microsoft.com/office/drawing/2014/main" id="{4E559078-5E98-848C-47A1-E93349C20D62}"/>
              </a:ext>
            </a:extLst>
          </p:cNvPr>
          <p:cNvGrpSpPr/>
          <p:nvPr/>
        </p:nvGrpSpPr>
        <p:grpSpPr>
          <a:xfrm>
            <a:off x="764524" y="389621"/>
            <a:ext cx="8817125" cy="4596755"/>
            <a:chOff x="13282884" y="11568129"/>
            <a:chExt cx="8817125" cy="4596755"/>
          </a:xfrm>
        </p:grpSpPr>
        <p:pic>
          <p:nvPicPr>
            <p:cNvPr id="97" name="Рисунок 96">
              <a:extLst>
                <a:ext uri="{FF2B5EF4-FFF2-40B4-BE49-F238E27FC236}">
                  <a16:creationId xmlns:a16="http://schemas.microsoft.com/office/drawing/2014/main" id="{0833E20F-9F17-836B-9CC7-A2A1D502B8B4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11" b="611"/>
            <a:stretch/>
          </p:blipFill>
          <p:spPr>
            <a:xfrm>
              <a:off x="13656735" y="11587529"/>
              <a:ext cx="7920012" cy="447040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10" name="Рисунок 109" descr="Изображение выглядит как детская площадка, рисунок, искусство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30BD8A8-2B00-DB4B-BD8B-ED41E506F285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921118" y="11568129"/>
              <a:ext cx="5484160" cy="4509199"/>
            </a:xfrm>
            <a:prstGeom prst="rect">
              <a:avLst/>
            </a:prstGeom>
          </p:spPr>
        </p:pic>
        <p:pic>
          <p:nvPicPr>
            <p:cNvPr id="108" name="Рисунок 107" descr="Изображение выглядит как мультфильм, иллюстрация, мальчик, Аним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40A01B7-3073-A1F5-0F26-1CFC7FB29CE6}"/>
                </a:ext>
              </a:extLst>
            </p:cNvPr>
            <p:cNvPicPr>
              <a:picLocks noChangeAspect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82884" y="12820260"/>
              <a:ext cx="3276468" cy="3276468"/>
            </a:xfrm>
            <a:prstGeom prst="rect">
              <a:avLst/>
            </a:prstGeom>
          </p:spPr>
        </p:pic>
        <p:pic>
          <p:nvPicPr>
            <p:cNvPr id="104" name="Рисунок 103" descr="Изображение выглядит как зарисовка, иллюстрация, рисунок, графическая вста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509D53E-B400-8062-5BCD-4292B8E61FB9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8314193" y="12379068"/>
              <a:ext cx="3785816" cy="3785816"/>
            </a:xfrm>
            <a:prstGeom prst="rect">
              <a:avLst/>
            </a:prstGeom>
          </p:spPr>
        </p:pic>
        <p:pic>
          <p:nvPicPr>
            <p:cNvPr id="106" name="Рисунок 105" descr="Изображение выглядит как мультфильм, графическая вставка, Анимация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85A99A9-9769-B3A5-D5FB-799DEA6617E1}"/>
                </a:ext>
              </a:extLst>
            </p:cNvPr>
            <p:cNvPicPr>
              <a:picLocks noChangeAspect="1"/>
            </p:cNvPicPr>
            <p:nvPr/>
          </p:nvPicPr>
          <p:blipFill>
            <a:blip r:embed="rId3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986862" y="11587529"/>
              <a:ext cx="2477543" cy="2477543"/>
            </a:xfrm>
            <a:prstGeom prst="rect">
              <a:avLst/>
            </a:prstGeom>
          </p:spPr>
        </p:pic>
      </p:grpSp>
      <p:grpSp>
        <p:nvGrpSpPr>
          <p:cNvPr id="125" name="Группа 124">
            <a:extLst>
              <a:ext uri="{FF2B5EF4-FFF2-40B4-BE49-F238E27FC236}">
                <a16:creationId xmlns:a16="http://schemas.microsoft.com/office/drawing/2014/main" id="{2ACB9A09-3840-2B09-6308-C0E82E5005C3}"/>
              </a:ext>
            </a:extLst>
          </p:cNvPr>
          <p:cNvGrpSpPr/>
          <p:nvPr/>
        </p:nvGrpSpPr>
        <p:grpSpPr>
          <a:xfrm>
            <a:off x="1150951" y="410058"/>
            <a:ext cx="7920012" cy="4840646"/>
            <a:chOff x="4271988" y="11587529"/>
            <a:chExt cx="7920012" cy="4840646"/>
          </a:xfrm>
        </p:grpSpPr>
        <p:pic>
          <p:nvPicPr>
            <p:cNvPr id="113" name="Рисунок 112">
              <a:extLst>
                <a:ext uri="{FF2B5EF4-FFF2-40B4-BE49-F238E27FC236}">
                  <a16:creationId xmlns:a16="http://schemas.microsoft.com/office/drawing/2014/main" id="{159A2446-7BDC-5923-54B0-B203045422F6}"/>
                </a:ext>
              </a:extLst>
            </p:cNvPr>
            <p:cNvPicPr>
              <a:picLocks noChangeAspect="1"/>
            </p:cNvPicPr>
            <p:nvPr/>
          </p:nvPicPr>
          <p:blipFill>
            <a:blip r:embed="rId3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5" r="355"/>
            <a:stretch/>
          </p:blipFill>
          <p:spPr>
            <a:xfrm>
              <a:off x="4271988" y="11587529"/>
              <a:ext cx="7920012" cy="447040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20" name="Рисунок 119" descr="Изображение выглядит как мультфильм, обувь, рисунок, одежд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C9EC433-4119-0C9F-4DF6-247078CB6C21}"/>
                </a:ext>
              </a:extLst>
            </p:cNvPr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53449" y="11670033"/>
              <a:ext cx="4305389" cy="4305389"/>
            </a:xfrm>
            <a:prstGeom prst="rect">
              <a:avLst/>
            </a:prstGeom>
          </p:spPr>
        </p:pic>
        <p:pic>
          <p:nvPicPr>
            <p:cNvPr id="122" name="Рисунок 121" descr="Изображение выглядит как вода, рисунок, плавание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DC96B42-BF10-2393-F4F6-7425749837B6}"/>
                </a:ext>
              </a:extLst>
            </p:cNvPr>
            <p:cNvPicPr>
              <a:picLocks noChangeAspect="1"/>
            </p:cNvPicPr>
            <p:nvPr/>
          </p:nvPicPr>
          <p:blipFill>
            <a:blip r:embed="rId4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11135" y="14271976"/>
              <a:ext cx="2156199" cy="2156199"/>
            </a:xfrm>
            <a:prstGeom prst="rect">
              <a:avLst/>
            </a:prstGeom>
          </p:spPr>
        </p:pic>
        <p:pic>
          <p:nvPicPr>
            <p:cNvPr id="124" name="Рисунок 123" descr="Изображение выглядит как контейнер, ведро, Контейнер для отходов, желты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3516E29-6D99-8F4A-24F0-C981474278C3}"/>
                </a:ext>
              </a:extLst>
            </p:cNvPr>
            <p:cNvPicPr>
              <a:picLocks noChangeAspect="1"/>
            </p:cNvPicPr>
            <p:nvPr/>
          </p:nvPicPr>
          <p:blipFill>
            <a:blip r:embed="rId42">
              <a:extLst>
                <a:ext uri="{BEBA8EAE-BF5A-486C-A8C5-ECC9F3942E4B}">
                  <a14:imgProps xmlns:a14="http://schemas.microsoft.com/office/drawing/2010/main">
                    <a14:imgLayer r:embed="rId43">
                      <a14:imgEffect>
                        <a14:backgroundRemoval t="7422" b="89941" l="9961" r="89941">
                          <a14:foregroundMark x1="19238" y1="33008" x2="20037" y2="28129"/>
                          <a14:foregroundMark x1="22559" y1="23438" x2="19043" y2="38770"/>
                          <a14:foregroundMark x1="48535" y1="7422" x2="51074" y2="7422"/>
                          <a14:backgroundMark x1="20703" y1="22852" x2="19434" y2="25781"/>
                          <a14:backgroundMark x1="21094" y1="21191" x2="19824" y2="25977"/>
                          <a14:backgroundMark x1="20313" y1="22852" x2="19434" y2="2802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05351" y="13822727"/>
              <a:ext cx="2201584" cy="2201584"/>
            </a:xfrm>
            <a:prstGeom prst="rect">
              <a:avLst/>
            </a:prstGeom>
          </p:spPr>
        </p:pic>
      </p:grpSp>
      <p:grpSp>
        <p:nvGrpSpPr>
          <p:cNvPr id="130" name="Группа 129">
            <a:extLst>
              <a:ext uri="{FF2B5EF4-FFF2-40B4-BE49-F238E27FC236}">
                <a16:creationId xmlns:a16="http://schemas.microsoft.com/office/drawing/2014/main" id="{855E219F-7970-EBEA-8652-28BE1C7E1B03}"/>
              </a:ext>
            </a:extLst>
          </p:cNvPr>
          <p:cNvGrpSpPr/>
          <p:nvPr/>
        </p:nvGrpSpPr>
        <p:grpSpPr>
          <a:xfrm>
            <a:off x="1151997" y="402043"/>
            <a:ext cx="7920012" cy="4470400"/>
            <a:chOff x="-5339764" y="11829872"/>
            <a:chExt cx="7920012" cy="4470400"/>
          </a:xfrm>
        </p:grpSpPr>
        <p:pic>
          <p:nvPicPr>
            <p:cNvPr id="116" name="Рисунок 115">
              <a:extLst>
                <a:ext uri="{FF2B5EF4-FFF2-40B4-BE49-F238E27FC236}">
                  <a16:creationId xmlns:a16="http://schemas.microsoft.com/office/drawing/2014/main" id="{643F8DD7-B6AF-7852-D4E5-0D4717344379}"/>
                </a:ext>
              </a:extLst>
            </p:cNvPr>
            <p:cNvPicPr>
              <a:picLocks noChangeAspect="1"/>
            </p:cNvPicPr>
            <p:nvPr/>
          </p:nvPicPr>
          <p:blipFill>
            <a:blip r:embed="rId4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5" r="355"/>
            <a:stretch/>
          </p:blipFill>
          <p:spPr>
            <a:xfrm>
              <a:off x="-5339764" y="11829872"/>
              <a:ext cx="7920012" cy="447040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27" name="Рисунок 126" descr="Изображение выглядит как мультфильм, рисунок, графическая вставка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0128D74-A529-D9BB-F239-C406821001EF}"/>
                </a:ext>
              </a:extLst>
            </p:cNvPr>
            <p:cNvPicPr>
              <a:picLocks noChangeAspect="1"/>
            </p:cNvPicPr>
            <p:nvPr/>
          </p:nvPicPr>
          <p:blipFill>
            <a:blip r:embed="rId4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063639" y="12799419"/>
              <a:ext cx="3500853" cy="3500853"/>
            </a:xfrm>
            <a:prstGeom prst="rect">
              <a:avLst/>
            </a:prstGeom>
          </p:spPr>
        </p:pic>
        <p:pic>
          <p:nvPicPr>
            <p:cNvPr id="129" name="Рисунок 128" descr="Изображение выглядит как Мультфильм, Анимация, иллюстрация, графическая вста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65E942A-AA10-DA4D-17B2-E6E06C5B1B68}"/>
                </a:ext>
              </a:extLst>
            </p:cNvPr>
            <p:cNvPicPr>
              <a:picLocks noChangeAspect="1"/>
            </p:cNvPicPr>
            <p:nvPr/>
          </p:nvPicPr>
          <p:blipFill>
            <a:blip r:embed="rId4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100895" y="13107220"/>
              <a:ext cx="3193052" cy="3193052"/>
            </a:xfrm>
            <a:prstGeom prst="rect">
              <a:avLst/>
            </a:prstGeom>
          </p:spPr>
        </p:pic>
      </p:grpSp>
      <p:grpSp>
        <p:nvGrpSpPr>
          <p:cNvPr id="135" name="Группа 134">
            <a:extLst>
              <a:ext uri="{FF2B5EF4-FFF2-40B4-BE49-F238E27FC236}">
                <a16:creationId xmlns:a16="http://schemas.microsoft.com/office/drawing/2014/main" id="{5F1E363E-2EC6-C7F7-7BEC-568C93FECD79}"/>
              </a:ext>
            </a:extLst>
          </p:cNvPr>
          <p:cNvGrpSpPr/>
          <p:nvPr/>
        </p:nvGrpSpPr>
        <p:grpSpPr>
          <a:xfrm>
            <a:off x="1151997" y="409739"/>
            <a:ext cx="7920012" cy="4871522"/>
            <a:chOff x="-14078893" y="11829872"/>
            <a:chExt cx="7920012" cy="4871522"/>
          </a:xfrm>
        </p:grpSpPr>
        <p:pic>
          <p:nvPicPr>
            <p:cNvPr id="117" name="Рисунок 116">
              <a:extLst>
                <a:ext uri="{FF2B5EF4-FFF2-40B4-BE49-F238E27FC236}">
                  <a16:creationId xmlns:a16="http://schemas.microsoft.com/office/drawing/2014/main" id="{53523554-7077-34E5-1184-C8FDF9EE71CA}"/>
                </a:ext>
              </a:extLst>
            </p:cNvPr>
            <p:cNvPicPr>
              <a:picLocks noChangeAspect="1"/>
            </p:cNvPicPr>
            <p:nvPr/>
          </p:nvPicPr>
          <p:blipFill>
            <a:blip r:embed="rId4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5" r="355"/>
            <a:stretch/>
          </p:blipFill>
          <p:spPr>
            <a:xfrm>
              <a:off x="-14078893" y="11829872"/>
              <a:ext cx="7920012" cy="447040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32" name="Рисунок 131" descr="Изображение выглядит как рисунок, мультфильм, графическая вставка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99FF9DA-8BCF-320D-939E-1A3F92CBE550}"/>
                </a:ext>
              </a:extLst>
            </p:cNvPr>
            <p:cNvPicPr>
              <a:picLocks noChangeAspect="1"/>
            </p:cNvPicPr>
            <p:nvPr/>
          </p:nvPicPr>
          <p:blipFill>
            <a:blip r:embed="rId4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710123" y="13508342"/>
              <a:ext cx="3193052" cy="3193052"/>
            </a:xfrm>
            <a:prstGeom prst="rect">
              <a:avLst/>
            </a:prstGeom>
          </p:spPr>
        </p:pic>
        <p:pic>
          <p:nvPicPr>
            <p:cNvPr id="134" name="Рисунок 133" descr="Изображение выглядит как Человеческое лицо, женщина, человек, Танец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2359A77-51B2-8F7E-F3F6-697EAB658A28}"/>
                </a:ext>
              </a:extLst>
            </p:cNvPr>
            <p:cNvPicPr>
              <a:picLocks noChangeAspect="1"/>
            </p:cNvPicPr>
            <p:nvPr/>
          </p:nvPicPr>
          <p:blipFill>
            <a:blip r:embed="rId4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0655314" y="12680846"/>
              <a:ext cx="3937820" cy="3937820"/>
            </a:xfrm>
            <a:prstGeom prst="rect">
              <a:avLst/>
            </a:prstGeom>
          </p:spPr>
        </p:pic>
      </p:grpSp>
      <p:grpSp>
        <p:nvGrpSpPr>
          <p:cNvPr id="142" name="Группа 141">
            <a:extLst>
              <a:ext uri="{FF2B5EF4-FFF2-40B4-BE49-F238E27FC236}">
                <a16:creationId xmlns:a16="http://schemas.microsoft.com/office/drawing/2014/main" id="{56E87765-FB08-88F4-FCC9-8B056FDEB57B}"/>
              </a:ext>
            </a:extLst>
          </p:cNvPr>
          <p:cNvGrpSpPr/>
          <p:nvPr/>
        </p:nvGrpSpPr>
        <p:grpSpPr>
          <a:xfrm>
            <a:off x="732467" y="405971"/>
            <a:ext cx="8354931" cy="4599643"/>
            <a:chOff x="-15429857" y="6291629"/>
            <a:chExt cx="8354931" cy="4599643"/>
          </a:xfrm>
        </p:grpSpPr>
        <p:pic>
          <p:nvPicPr>
            <p:cNvPr id="118" name="Рисунок 117">
              <a:extLst>
                <a:ext uri="{FF2B5EF4-FFF2-40B4-BE49-F238E27FC236}">
                  <a16:creationId xmlns:a16="http://schemas.microsoft.com/office/drawing/2014/main" id="{4F2DFCDF-4334-A48C-4AB4-5BBE75C1678A}"/>
                </a:ext>
              </a:extLst>
            </p:cNvPr>
            <p:cNvPicPr>
              <a:picLocks noChangeAspect="1"/>
            </p:cNvPicPr>
            <p:nvPr/>
          </p:nvPicPr>
          <p:blipFill>
            <a:blip r:embed="rId5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5" r="355"/>
            <a:stretch/>
          </p:blipFill>
          <p:spPr>
            <a:xfrm>
              <a:off x="-15027110" y="6291629"/>
              <a:ext cx="7920012" cy="447040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37" name="Рисунок 136" descr="Изображение выглядит как футбол, футбольный мяч, мяч, сеть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8E5BE66-7CA4-15B4-847B-FFC92FB11FF9}"/>
                </a:ext>
              </a:extLst>
            </p:cNvPr>
            <p:cNvPicPr>
              <a:picLocks noChangeAspect="1"/>
            </p:cNvPicPr>
            <p:nvPr/>
          </p:nvPicPr>
          <p:blipFill>
            <a:blip r:embed="rId5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1015045" y="6582228"/>
              <a:ext cx="3940119" cy="3764411"/>
            </a:xfrm>
            <a:prstGeom prst="rect">
              <a:avLst/>
            </a:prstGeom>
          </p:spPr>
        </p:pic>
        <p:pic>
          <p:nvPicPr>
            <p:cNvPr id="139" name="Рисунок 138" descr="Изображение выглядит как футбол, мяч, круг, сфер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BC752C8-CCE9-21E2-245E-2D0039D6EAEF}"/>
                </a:ext>
              </a:extLst>
            </p:cNvPr>
            <p:cNvPicPr>
              <a:picLocks noChangeAspect="1"/>
            </p:cNvPicPr>
            <p:nvPr/>
          </p:nvPicPr>
          <p:blipFill>
            <a:blip r:embed="rId5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9659250" y="9446679"/>
              <a:ext cx="1315350" cy="1315350"/>
            </a:xfrm>
            <a:prstGeom prst="rect">
              <a:avLst/>
            </a:prstGeom>
          </p:spPr>
        </p:pic>
        <p:pic>
          <p:nvPicPr>
            <p:cNvPr id="141" name="Рисунок 140" descr="Изображение выглядит как графическая вставка, Мультфильм, иллюстрация, футбол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EE19FE5-EE5E-8F42-8574-2D9B55A5A5D7}"/>
                </a:ext>
              </a:extLst>
            </p:cNvPr>
            <p:cNvPicPr>
              <a:picLocks noChangeAspect="1"/>
            </p:cNvPicPr>
            <p:nvPr/>
          </p:nvPicPr>
          <p:blipFill>
            <a:blip r:embed="rId5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5429857" y="6560828"/>
              <a:ext cx="4330444" cy="4330444"/>
            </a:xfrm>
            <a:prstGeom prst="rect">
              <a:avLst/>
            </a:prstGeom>
          </p:spPr>
        </p:pic>
      </p:grpSp>
      <p:sp>
        <p:nvSpPr>
          <p:cNvPr id="145" name="Полилиния: фигура 144">
            <a:extLst>
              <a:ext uri="{FF2B5EF4-FFF2-40B4-BE49-F238E27FC236}">
                <a16:creationId xmlns:a16="http://schemas.microsoft.com/office/drawing/2014/main" id="{36876B19-4C73-1407-283B-8B0A68C576AA}"/>
              </a:ext>
            </a:extLst>
          </p:cNvPr>
          <p:cNvSpPr/>
          <p:nvPr/>
        </p:nvSpPr>
        <p:spPr>
          <a:xfrm>
            <a:off x="3260127" y="5919558"/>
            <a:ext cx="289521" cy="289521"/>
          </a:xfrm>
          <a:custGeom>
            <a:avLst/>
            <a:gdLst>
              <a:gd name="connsiteX0" fmla="*/ 193952 w 193951"/>
              <a:gd name="connsiteY0" fmla="*/ 96976 h 193951"/>
              <a:gd name="connsiteX1" fmla="*/ 96976 w 193951"/>
              <a:gd name="connsiteY1" fmla="*/ 193952 h 193951"/>
              <a:gd name="connsiteX2" fmla="*/ 0 w 193951"/>
              <a:gd name="connsiteY2" fmla="*/ 96976 h 193951"/>
              <a:gd name="connsiteX3" fmla="*/ 96976 w 193951"/>
              <a:gd name="connsiteY3" fmla="*/ 0 h 193951"/>
              <a:gd name="connsiteX4" fmla="*/ 193952 w 193951"/>
              <a:gd name="connsiteY4" fmla="*/ 96976 h 193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3951" h="193951">
                <a:moveTo>
                  <a:pt x="193952" y="96976"/>
                </a:moveTo>
                <a:cubicBezTo>
                  <a:pt x="193952" y="150534"/>
                  <a:pt x="150534" y="193952"/>
                  <a:pt x="96976" y="193952"/>
                </a:cubicBezTo>
                <a:cubicBezTo>
                  <a:pt x="43418" y="193952"/>
                  <a:pt x="0" y="150534"/>
                  <a:pt x="0" y="96976"/>
                </a:cubicBezTo>
                <a:cubicBezTo>
                  <a:pt x="0" y="43417"/>
                  <a:pt x="43418" y="0"/>
                  <a:pt x="96976" y="0"/>
                </a:cubicBezTo>
                <a:cubicBezTo>
                  <a:pt x="150534" y="0"/>
                  <a:pt x="193952" y="43417"/>
                  <a:pt x="193952" y="96976"/>
                </a:cubicBezTo>
                <a:close/>
              </a:path>
            </a:pathLst>
          </a:custGeom>
          <a:solidFill>
            <a:schemeClr val="accent6"/>
          </a:solidFill>
          <a:ln w="12105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endParaRPr lang="ru-UA"/>
          </a:p>
        </p:txBody>
      </p:sp>
      <p:pic>
        <p:nvPicPr>
          <p:cNvPr id="146" name="Рисунок 145" descr="Вопросительный знак со сплошной заливкой">
            <a:extLst>
              <a:ext uri="{FF2B5EF4-FFF2-40B4-BE49-F238E27FC236}">
                <a16:creationId xmlns:a16="http://schemas.microsoft.com/office/drawing/2014/main" id="{19C7F678-1B54-5112-19B6-EAF2FC45637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620186" y="5280335"/>
            <a:ext cx="1174128" cy="1174128"/>
          </a:xfrm>
          <a:prstGeom prst="rect">
            <a:avLst/>
          </a:prstGeom>
        </p:spPr>
      </p:pic>
      <p:pic>
        <p:nvPicPr>
          <p:cNvPr id="147" name="Рисунок 146" descr="Восклицательный знак со сплошной заливкой">
            <a:extLst>
              <a:ext uri="{FF2B5EF4-FFF2-40B4-BE49-F238E27FC236}">
                <a16:creationId xmlns:a16="http://schemas.microsoft.com/office/drawing/2014/main" id="{D948CE76-8799-A8BE-A82A-488B1105470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400269" y="5317259"/>
            <a:ext cx="1163709" cy="1163709"/>
          </a:xfrm>
          <a:prstGeom prst="rect">
            <a:avLst/>
          </a:prstGeom>
        </p:spPr>
      </p:pic>
      <p:sp>
        <p:nvSpPr>
          <p:cNvPr id="148" name="Полилиния: фигура 147">
            <a:extLst>
              <a:ext uri="{FF2B5EF4-FFF2-40B4-BE49-F238E27FC236}">
                <a16:creationId xmlns:a16="http://schemas.microsoft.com/office/drawing/2014/main" id="{B40ED722-7CC8-C89C-15BD-E13ADF90E9B9}"/>
              </a:ext>
            </a:extLst>
          </p:cNvPr>
          <p:cNvSpPr/>
          <p:nvPr/>
        </p:nvSpPr>
        <p:spPr>
          <a:xfrm>
            <a:off x="3260440" y="5919558"/>
            <a:ext cx="289521" cy="289521"/>
          </a:xfrm>
          <a:custGeom>
            <a:avLst/>
            <a:gdLst>
              <a:gd name="connsiteX0" fmla="*/ 193952 w 193951"/>
              <a:gd name="connsiteY0" fmla="*/ 96976 h 193951"/>
              <a:gd name="connsiteX1" fmla="*/ 96976 w 193951"/>
              <a:gd name="connsiteY1" fmla="*/ 193952 h 193951"/>
              <a:gd name="connsiteX2" fmla="*/ 0 w 193951"/>
              <a:gd name="connsiteY2" fmla="*/ 96976 h 193951"/>
              <a:gd name="connsiteX3" fmla="*/ 96976 w 193951"/>
              <a:gd name="connsiteY3" fmla="*/ 0 h 193951"/>
              <a:gd name="connsiteX4" fmla="*/ 193952 w 193951"/>
              <a:gd name="connsiteY4" fmla="*/ 96976 h 193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3951" h="193951">
                <a:moveTo>
                  <a:pt x="193952" y="96976"/>
                </a:moveTo>
                <a:cubicBezTo>
                  <a:pt x="193952" y="150534"/>
                  <a:pt x="150534" y="193952"/>
                  <a:pt x="96976" y="193952"/>
                </a:cubicBezTo>
                <a:cubicBezTo>
                  <a:pt x="43418" y="193952"/>
                  <a:pt x="0" y="150534"/>
                  <a:pt x="0" y="96976"/>
                </a:cubicBezTo>
                <a:cubicBezTo>
                  <a:pt x="0" y="43417"/>
                  <a:pt x="43418" y="0"/>
                  <a:pt x="96976" y="0"/>
                </a:cubicBezTo>
                <a:cubicBezTo>
                  <a:pt x="150534" y="0"/>
                  <a:pt x="193952" y="43417"/>
                  <a:pt x="193952" y="96976"/>
                </a:cubicBezTo>
                <a:close/>
              </a:path>
            </a:pathLst>
          </a:custGeom>
          <a:solidFill>
            <a:schemeClr val="accent6"/>
          </a:solidFill>
          <a:ln w="12105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endParaRPr lang="ru-UA"/>
          </a:p>
        </p:txBody>
      </p:sp>
      <p:pic>
        <p:nvPicPr>
          <p:cNvPr id="149" name="Рисунок 148" descr="Вопросительный знак со сплошной заливкой">
            <a:extLst>
              <a:ext uri="{FF2B5EF4-FFF2-40B4-BE49-F238E27FC236}">
                <a16:creationId xmlns:a16="http://schemas.microsoft.com/office/drawing/2014/main" id="{F88A97AF-62B2-63EC-FB77-00319B11923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620186" y="5280335"/>
            <a:ext cx="1174128" cy="1174128"/>
          </a:xfrm>
          <a:prstGeom prst="rect">
            <a:avLst/>
          </a:prstGeom>
        </p:spPr>
      </p:pic>
      <p:pic>
        <p:nvPicPr>
          <p:cNvPr id="150" name="Рисунок 149" descr="Восклицательный знак со сплошной заливкой">
            <a:extLst>
              <a:ext uri="{FF2B5EF4-FFF2-40B4-BE49-F238E27FC236}">
                <a16:creationId xmlns:a16="http://schemas.microsoft.com/office/drawing/2014/main" id="{66DA4DC4-6D16-F85A-7D3B-F251AEC4226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400269" y="5317259"/>
            <a:ext cx="1163709" cy="1163709"/>
          </a:xfrm>
          <a:prstGeom prst="rect">
            <a:avLst/>
          </a:prstGeom>
        </p:spPr>
      </p:pic>
      <p:sp>
        <p:nvSpPr>
          <p:cNvPr id="151" name="Полилиния: фигура 150">
            <a:extLst>
              <a:ext uri="{FF2B5EF4-FFF2-40B4-BE49-F238E27FC236}">
                <a16:creationId xmlns:a16="http://schemas.microsoft.com/office/drawing/2014/main" id="{B97F775A-4B3F-4674-DE63-A77B4C7726FD}"/>
              </a:ext>
            </a:extLst>
          </p:cNvPr>
          <p:cNvSpPr/>
          <p:nvPr/>
        </p:nvSpPr>
        <p:spPr>
          <a:xfrm>
            <a:off x="3260440" y="5917530"/>
            <a:ext cx="289521" cy="289521"/>
          </a:xfrm>
          <a:custGeom>
            <a:avLst/>
            <a:gdLst>
              <a:gd name="connsiteX0" fmla="*/ 193952 w 193951"/>
              <a:gd name="connsiteY0" fmla="*/ 96976 h 193951"/>
              <a:gd name="connsiteX1" fmla="*/ 96976 w 193951"/>
              <a:gd name="connsiteY1" fmla="*/ 193952 h 193951"/>
              <a:gd name="connsiteX2" fmla="*/ 0 w 193951"/>
              <a:gd name="connsiteY2" fmla="*/ 96976 h 193951"/>
              <a:gd name="connsiteX3" fmla="*/ 96976 w 193951"/>
              <a:gd name="connsiteY3" fmla="*/ 0 h 193951"/>
              <a:gd name="connsiteX4" fmla="*/ 193952 w 193951"/>
              <a:gd name="connsiteY4" fmla="*/ 96976 h 193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3951" h="193951">
                <a:moveTo>
                  <a:pt x="193952" y="96976"/>
                </a:moveTo>
                <a:cubicBezTo>
                  <a:pt x="193952" y="150534"/>
                  <a:pt x="150534" y="193952"/>
                  <a:pt x="96976" y="193952"/>
                </a:cubicBezTo>
                <a:cubicBezTo>
                  <a:pt x="43418" y="193952"/>
                  <a:pt x="0" y="150534"/>
                  <a:pt x="0" y="96976"/>
                </a:cubicBezTo>
                <a:cubicBezTo>
                  <a:pt x="0" y="43417"/>
                  <a:pt x="43418" y="0"/>
                  <a:pt x="96976" y="0"/>
                </a:cubicBezTo>
                <a:cubicBezTo>
                  <a:pt x="150534" y="0"/>
                  <a:pt x="193952" y="43417"/>
                  <a:pt x="193952" y="96976"/>
                </a:cubicBezTo>
                <a:close/>
              </a:path>
            </a:pathLst>
          </a:custGeom>
          <a:solidFill>
            <a:schemeClr val="accent6"/>
          </a:solidFill>
          <a:ln w="12105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endParaRPr lang="ru-UA"/>
          </a:p>
        </p:txBody>
      </p:sp>
      <p:pic>
        <p:nvPicPr>
          <p:cNvPr id="152" name="Рисунок 151" descr="Вопросительный знак со сплошной заливкой">
            <a:extLst>
              <a:ext uri="{FF2B5EF4-FFF2-40B4-BE49-F238E27FC236}">
                <a16:creationId xmlns:a16="http://schemas.microsoft.com/office/drawing/2014/main" id="{CCDAD105-50D2-884C-13BF-87D99DDC09C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620186" y="5281758"/>
            <a:ext cx="1174128" cy="1174128"/>
          </a:xfrm>
          <a:prstGeom prst="rect">
            <a:avLst/>
          </a:prstGeom>
        </p:spPr>
      </p:pic>
      <p:pic>
        <p:nvPicPr>
          <p:cNvPr id="153" name="Рисунок 152" descr="Восклицательный знак со сплошной заливкой">
            <a:extLst>
              <a:ext uri="{FF2B5EF4-FFF2-40B4-BE49-F238E27FC236}">
                <a16:creationId xmlns:a16="http://schemas.microsoft.com/office/drawing/2014/main" id="{94651165-8A7F-5AB4-227A-9702016547A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400268" y="5313936"/>
            <a:ext cx="1163709" cy="1163709"/>
          </a:xfrm>
          <a:prstGeom prst="rect">
            <a:avLst/>
          </a:prstGeom>
        </p:spPr>
      </p:pic>
      <p:sp>
        <p:nvSpPr>
          <p:cNvPr id="154" name="Полилиния: фигура 153">
            <a:extLst>
              <a:ext uri="{FF2B5EF4-FFF2-40B4-BE49-F238E27FC236}">
                <a16:creationId xmlns:a16="http://schemas.microsoft.com/office/drawing/2014/main" id="{1C9AED83-F7F6-E749-0D42-8AC050AD25C9}"/>
              </a:ext>
            </a:extLst>
          </p:cNvPr>
          <p:cNvSpPr/>
          <p:nvPr/>
        </p:nvSpPr>
        <p:spPr>
          <a:xfrm>
            <a:off x="3260126" y="5915502"/>
            <a:ext cx="289521" cy="289521"/>
          </a:xfrm>
          <a:custGeom>
            <a:avLst/>
            <a:gdLst>
              <a:gd name="connsiteX0" fmla="*/ 193952 w 193951"/>
              <a:gd name="connsiteY0" fmla="*/ 96976 h 193951"/>
              <a:gd name="connsiteX1" fmla="*/ 96976 w 193951"/>
              <a:gd name="connsiteY1" fmla="*/ 193952 h 193951"/>
              <a:gd name="connsiteX2" fmla="*/ 0 w 193951"/>
              <a:gd name="connsiteY2" fmla="*/ 96976 h 193951"/>
              <a:gd name="connsiteX3" fmla="*/ 96976 w 193951"/>
              <a:gd name="connsiteY3" fmla="*/ 0 h 193951"/>
              <a:gd name="connsiteX4" fmla="*/ 193952 w 193951"/>
              <a:gd name="connsiteY4" fmla="*/ 96976 h 193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3951" h="193951">
                <a:moveTo>
                  <a:pt x="193952" y="96976"/>
                </a:moveTo>
                <a:cubicBezTo>
                  <a:pt x="193952" y="150534"/>
                  <a:pt x="150534" y="193952"/>
                  <a:pt x="96976" y="193952"/>
                </a:cubicBezTo>
                <a:cubicBezTo>
                  <a:pt x="43418" y="193952"/>
                  <a:pt x="0" y="150534"/>
                  <a:pt x="0" y="96976"/>
                </a:cubicBezTo>
                <a:cubicBezTo>
                  <a:pt x="0" y="43417"/>
                  <a:pt x="43418" y="0"/>
                  <a:pt x="96976" y="0"/>
                </a:cubicBezTo>
                <a:cubicBezTo>
                  <a:pt x="150534" y="0"/>
                  <a:pt x="193952" y="43417"/>
                  <a:pt x="193952" y="96976"/>
                </a:cubicBezTo>
                <a:close/>
              </a:path>
            </a:pathLst>
          </a:custGeom>
          <a:solidFill>
            <a:schemeClr val="accent6"/>
          </a:solidFill>
          <a:ln w="12105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endParaRPr lang="ru-UA"/>
          </a:p>
        </p:txBody>
      </p:sp>
      <p:pic>
        <p:nvPicPr>
          <p:cNvPr id="155" name="Рисунок 154" descr="Вопросительный знак со сплошной заливкой">
            <a:extLst>
              <a:ext uri="{FF2B5EF4-FFF2-40B4-BE49-F238E27FC236}">
                <a16:creationId xmlns:a16="http://schemas.microsoft.com/office/drawing/2014/main" id="{8D8B574B-1493-6558-5D8B-B8903080FDD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620183" y="5281829"/>
            <a:ext cx="1174128" cy="1174128"/>
          </a:xfrm>
          <a:prstGeom prst="rect">
            <a:avLst/>
          </a:prstGeom>
        </p:spPr>
      </p:pic>
      <p:pic>
        <p:nvPicPr>
          <p:cNvPr id="156" name="Рисунок 155" descr="Восклицательный знак со сплошной заливкой">
            <a:extLst>
              <a:ext uri="{FF2B5EF4-FFF2-40B4-BE49-F238E27FC236}">
                <a16:creationId xmlns:a16="http://schemas.microsoft.com/office/drawing/2014/main" id="{B10C475C-03F3-7769-A7A3-CC0EE5F44F2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400268" y="5316317"/>
            <a:ext cx="1163709" cy="1163709"/>
          </a:xfrm>
          <a:prstGeom prst="rect">
            <a:avLst/>
          </a:prstGeom>
        </p:spPr>
      </p:pic>
      <p:sp>
        <p:nvSpPr>
          <p:cNvPr id="157" name="Полилиния: фигура 156">
            <a:extLst>
              <a:ext uri="{FF2B5EF4-FFF2-40B4-BE49-F238E27FC236}">
                <a16:creationId xmlns:a16="http://schemas.microsoft.com/office/drawing/2014/main" id="{C501BCC8-3706-4646-04D9-6B31D5726EB1}"/>
              </a:ext>
            </a:extLst>
          </p:cNvPr>
          <p:cNvSpPr/>
          <p:nvPr/>
        </p:nvSpPr>
        <p:spPr>
          <a:xfrm>
            <a:off x="3260125" y="5915502"/>
            <a:ext cx="289521" cy="289521"/>
          </a:xfrm>
          <a:custGeom>
            <a:avLst/>
            <a:gdLst>
              <a:gd name="connsiteX0" fmla="*/ 193952 w 193951"/>
              <a:gd name="connsiteY0" fmla="*/ 96976 h 193951"/>
              <a:gd name="connsiteX1" fmla="*/ 96976 w 193951"/>
              <a:gd name="connsiteY1" fmla="*/ 193952 h 193951"/>
              <a:gd name="connsiteX2" fmla="*/ 0 w 193951"/>
              <a:gd name="connsiteY2" fmla="*/ 96976 h 193951"/>
              <a:gd name="connsiteX3" fmla="*/ 96976 w 193951"/>
              <a:gd name="connsiteY3" fmla="*/ 0 h 193951"/>
              <a:gd name="connsiteX4" fmla="*/ 193952 w 193951"/>
              <a:gd name="connsiteY4" fmla="*/ 96976 h 193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3951" h="193951">
                <a:moveTo>
                  <a:pt x="193952" y="96976"/>
                </a:moveTo>
                <a:cubicBezTo>
                  <a:pt x="193952" y="150534"/>
                  <a:pt x="150534" y="193952"/>
                  <a:pt x="96976" y="193952"/>
                </a:cubicBezTo>
                <a:cubicBezTo>
                  <a:pt x="43418" y="193952"/>
                  <a:pt x="0" y="150534"/>
                  <a:pt x="0" y="96976"/>
                </a:cubicBezTo>
                <a:cubicBezTo>
                  <a:pt x="0" y="43417"/>
                  <a:pt x="43418" y="0"/>
                  <a:pt x="96976" y="0"/>
                </a:cubicBezTo>
                <a:cubicBezTo>
                  <a:pt x="150534" y="0"/>
                  <a:pt x="193952" y="43417"/>
                  <a:pt x="193952" y="96976"/>
                </a:cubicBezTo>
                <a:close/>
              </a:path>
            </a:pathLst>
          </a:custGeom>
          <a:solidFill>
            <a:schemeClr val="accent6"/>
          </a:solidFill>
          <a:ln w="12105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endParaRPr lang="ru-UA"/>
          </a:p>
        </p:txBody>
      </p:sp>
      <p:pic>
        <p:nvPicPr>
          <p:cNvPr id="158" name="Рисунок 157" descr="Вопросительный знак со сплошной заливкой">
            <a:extLst>
              <a:ext uri="{FF2B5EF4-FFF2-40B4-BE49-F238E27FC236}">
                <a16:creationId xmlns:a16="http://schemas.microsoft.com/office/drawing/2014/main" id="{CF0EA052-7C97-8BD0-3B4C-33DA5D38A6B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620183" y="5280264"/>
            <a:ext cx="1174128" cy="1174128"/>
          </a:xfrm>
          <a:prstGeom prst="rect">
            <a:avLst/>
          </a:prstGeom>
        </p:spPr>
      </p:pic>
      <p:pic>
        <p:nvPicPr>
          <p:cNvPr id="159" name="Рисунок 158" descr="Восклицательный знак со сплошной заливкой">
            <a:extLst>
              <a:ext uri="{FF2B5EF4-FFF2-40B4-BE49-F238E27FC236}">
                <a16:creationId xmlns:a16="http://schemas.microsoft.com/office/drawing/2014/main" id="{43190AE5-E267-7026-E896-F6F94C7A82D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400268" y="5316317"/>
            <a:ext cx="1163709" cy="1163709"/>
          </a:xfrm>
          <a:prstGeom prst="rect">
            <a:avLst/>
          </a:prstGeom>
        </p:spPr>
      </p:pic>
      <p:sp>
        <p:nvSpPr>
          <p:cNvPr id="160" name="Полилиния: фигура 159">
            <a:extLst>
              <a:ext uri="{FF2B5EF4-FFF2-40B4-BE49-F238E27FC236}">
                <a16:creationId xmlns:a16="http://schemas.microsoft.com/office/drawing/2014/main" id="{4D142F6E-AA1A-066A-01B4-555582D624FD}"/>
              </a:ext>
            </a:extLst>
          </p:cNvPr>
          <p:cNvSpPr/>
          <p:nvPr/>
        </p:nvSpPr>
        <p:spPr>
          <a:xfrm>
            <a:off x="3259811" y="5915502"/>
            <a:ext cx="289521" cy="289521"/>
          </a:xfrm>
          <a:custGeom>
            <a:avLst/>
            <a:gdLst>
              <a:gd name="connsiteX0" fmla="*/ 193952 w 193951"/>
              <a:gd name="connsiteY0" fmla="*/ 96976 h 193951"/>
              <a:gd name="connsiteX1" fmla="*/ 96976 w 193951"/>
              <a:gd name="connsiteY1" fmla="*/ 193952 h 193951"/>
              <a:gd name="connsiteX2" fmla="*/ 0 w 193951"/>
              <a:gd name="connsiteY2" fmla="*/ 96976 h 193951"/>
              <a:gd name="connsiteX3" fmla="*/ 96976 w 193951"/>
              <a:gd name="connsiteY3" fmla="*/ 0 h 193951"/>
              <a:gd name="connsiteX4" fmla="*/ 193952 w 193951"/>
              <a:gd name="connsiteY4" fmla="*/ 96976 h 193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3951" h="193951">
                <a:moveTo>
                  <a:pt x="193952" y="96976"/>
                </a:moveTo>
                <a:cubicBezTo>
                  <a:pt x="193952" y="150534"/>
                  <a:pt x="150534" y="193952"/>
                  <a:pt x="96976" y="193952"/>
                </a:cubicBezTo>
                <a:cubicBezTo>
                  <a:pt x="43418" y="193952"/>
                  <a:pt x="0" y="150534"/>
                  <a:pt x="0" y="96976"/>
                </a:cubicBezTo>
                <a:cubicBezTo>
                  <a:pt x="0" y="43417"/>
                  <a:pt x="43418" y="0"/>
                  <a:pt x="96976" y="0"/>
                </a:cubicBezTo>
                <a:cubicBezTo>
                  <a:pt x="150534" y="0"/>
                  <a:pt x="193952" y="43417"/>
                  <a:pt x="193952" y="96976"/>
                </a:cubicBezTo>
                <a:close/>
              </a:path>
            </a:pathLst>
          </a:custGeom>
          <a:solidFill>
            <a:schemeClr val="accent6"/>
          </a:solidFill>
          <a:ln w="12105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endParaRPr lang="ru-UA"/>
          </a:p>
        </p:txBody>
      </p:sp>
      <p:pic>
        <p:nvPicPr>
          <p:cNvPr id="161" name="Рисунок 160" descr="Вопросительный знак со сплошной заливкой">
            <a:extLst>
              <a:ext uri="{FF2B5EF4-FFF2-40B4-BE49-F238E27FC236}">
                <a16:creationId xmlns:a16="http://schemas.microsoft.com/office/drawing/2014/main" id="{3BEE61F4-5BE7-853F-C00F-9CBF30CE3E0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620179" y="5280264"/>
            <a:ext cx="1174128" cy="1174128"/>
          </a:xfrm>
          <a:prstGeom prst="rect">
            <a:avLst/>
          </a:prstGeom>
        </p:spPr>
      </p:pic>
      <p:pic>
        <p:nvPicPr>
          <p:cNvPr id="162" name="Рисунок 161" descr="Восклицательный знак со сплошной заливкой">
            <a:extLst>
              <a:ext uri="{FF2B5EF4-FFF2-40B4-BE49-F238E27FC236}">
                <a16:creationId xmlns:a16="http://schemas.microsoft.com/office/drawing/2014/main" id="{69FE3AB6-FB02-F61E-68DB-5F0DE43DB9B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400268" y="5315820"/>
            <a:ext cx="1163709" cy="1163709"/>
          </a:xfrm>
          <a:prstGeom prst="rect">
            <a:avLst/>
          </a:prstGeom>
        </p:spPr>
      </p:pic>
      <p:sp>
        <p:nvSpPr>
          <p:cNvPr id="163" name="Полилиния: фигура 162">
            <a:extLst>
              <a:ext uri="{FF2B5EF4-FFF2-40B4-BE49-F238E27FC236}">
                <a16:creationId xmlns:a16="http://schemas.microsoft.com/office/drawing/2014/main" id="{1D859F7A-2C6B-BF48-A512-B890E2439BD8}"/>
              </a:ext>
            </a:extLst>
          </p:cNvPr>
          <p:cNvSpPr/>
          <p:nvPr/>
        </p:nvSpPr>
        <p:spPr>
          <a:xfrm>
            <a:off x="3259810" y="5917177"/>
            <a:ext cx="289521" cy="289521"/>
          </a:xfrm>
          <a:custGeom>
            <a:avLst/>
            <a:gdLst>
              <a:gd name="connsiteX0" fmla="*/ 193952 w 193951"/>
              <a:gd name="connsiteY0" fmla="*/ 96976 h 193951"/>
              <a:gd name="connsiteX1" fmla="*/ 96976 w 193951"/>
              <a:gd name="connsiteY1" fmla="*/ 193952 h 193951"/>
              <a:gd name="connsiteX2" fmla="*/ 0 w 193951"/>
              <a:gd name="connsiteY2" fmla="*/ 96976 h 193951"/>
              <a:gd name="connsiteX3" fmla="*/ 96976 w 193951"/>
              <a:gd name="connsiteY3" fmla="*/ 0 h 193951"/>
              <a:gd name="connsiteX4" fmla="*/ 193952 w 193951"/>
              <a:gd name="connsiteY4" fmla="*/ 96976 h 193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3951" h="193951">
                <a:moveTo>
                  <a:pt x="193952" y="96976"/>
                </a:moveTo>
                <a:cubicBezTo>
                  <a:pt x="193952" y="150534"/>
                  <a:pt x="150534" y="193952"/>
                  <a:pt x="96976" y="193952"/>
                </a:cubicBezTo>
                <a:cubicBezTo>
                  <a:pt x="43418" y="193952"/>
                  <a:pt x="0" y="150534"/>
                  <a:pt x="0" y="96976"/>
                </a:cubicBezTo>
                <a:cubicBezTo>
                  <a:pt x="0" y="43417"/>
                  <a:pt x="43418" y="0"/>
                  <a:pt x="96976" y="0"/>
                </a:cubicBezTo>
                <a:cubicBezTo>
                  <a:pt x="150534" y="0"/>
                  <a:pt x="193952" y="43417"/>
                  <a:pt x="193952" y="96976"/>
                </a:cubicBezTo>
                <a:close/>
              </a:path>
            </a:pathLst>
          </a:custGeom>
          <a:solidFill>
            <a:schemeClr val="accent6"/>
          </a:solidFill>
          <a:ln w="12105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endParaRPr lang="ru-UA"/>
          </a:p>
        </p:txBody>
      </p:sp>
      <p:pic>
        <p:nvPicPr>
          <p:cNvPr id="164" name="Рисунок 163" descr="Вопросительный знак со сплошной заливкой">
            <a:extLst>
              <a:ext uri="{FF2B5EF4-FFF2-40B4-BE49-F238E27FC236}">
                <a16:creationId xmlns:a16="http://schemas.microsoft.com/office/drawing/2014/main" id="{A7ABFF2A-2077-E630-E927-350ED0E1188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620179" y="5277472"/>
            <a:ext cx="1174128" cy="1174128"/>
          </a:xfrm>
          <a:prstGeom prst="rect">
            <a:avLst/>
          </a:prstGeom>
        </p:spPr>
      </p:pic>
      <p:pic>
        <p:nvPicPr>
          <p:cNvPr id="165" name="Рисунок 164" descr="Восклицательный знак со сплошной заливкой">
            <a:extLst>
              <a:ext uri="{FF2B5EF4-FFF2-40B4-BE49-F238E27FC236}">
                <a16:creationId xmlns:a16="http://schemas.microsoft.com/office/drawing/2014/main" id="{3B5DE7C0-9C99-FF92-9435-329DB3CDF66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400268" y="5315820"/>
            <a:ext cx="1163709" cy="1163709"/>
          </a:xfrm>
          <a:prstGeom prst="rect">
            <a:avLst/>
          </a:prstGeom>
        </p:spPr>
      </p:pic>
      <p:sp>
        <p:nvSpPr>
          <p:cNvPr id="166" name="Полилиния: фигура 165">
            <a:extLst>
              <a:ext uri="{FF2B5EF4-FFF2-40B4-BE49-F238E27FC236}">
                <a16:creationId xmlns:a16="http://schemas.microsoft.com/office/drawing/2014/main" id="{A1617A22-704D-3A41-5DB9-42DB7DDC00E0}"/>
              </a:ext>
            </a:extLst>
          </p:cNvPr>
          <p:cNvSpPr/>
          <p:nvPr/>
        </p:nvSpPr>
        <p:spPr>
          <a:xfrm>
            <a:off x="3259086" y="5915501"/>
            <a:ext cx="289521" cy="289521"/>
          </a:xfrm>
          <a:custGeom>
            <a:avLst/>
            <a:gdLst>
              <a:gd name="connsiteX0" fmla="*/ 193952 w 193951"/>
              <a:gd name="connsiteY0" fmla="*/ 96976 h 193951"/>
              <a:gd name="connsiteX1" fmla="*/ 96976 w 193951"/>
              <a:gd name="connsiteY1" fmla="*/ 193952 h 193951"/>
              <a:gd name="connsiteX2" fmla="*/ 0 w 193951"/>
              <a:gd name="connsiteY2" fmla="*/ 96976 h 193951"/>
              <a:gd name="connsiteX3" fmla="*/ 96976 w 193951"/>
              <a:gd name="connsiteY3" fmla="*/ 0 h 193951"/>
              <a:gd name="connsiteX4" fmla="*/ 193952 w 193951"/>
              <a:gd name="connsiteY4" fmla="*/ 96976 h 193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3951" h="193951">
                <a:moveTo>
                  <a:pt x="193952" y="96976"/>
                </a:moveTo>
                <a:cubicBezTo>
                  <a:pt x="193952" y="150534"/>
                  <a:pt x="150534" y="193952"/>
                  <a:pt x="96976" y="193952"/>
                </a:cubicBezTo>
                <a:cubicBezTo>
                  <a:pt x="43418" y="193952"/>
                  <a:pt x="0" y="150534"/>
                  <a:pt x="0" y="96976"/>
                </a:cubicBezTo>
                <a:cubicBezTo>
                  <a:pt x="0" y="43417"/>
                  <a:pt x="43418" y="0"/>
                  <a:pt x="96976" y="0"/>
                </a:cubicBezTo>
                <a:cubicBezTo>
                  <a:pt x="150534" y="0"/>
                  <a:pt x="193952" y="43417"/>
                  <a:pt x="193952" y="96976"/>
                </a:cubicBezTo>
                <a:close/>
              </a:path>
            </a:pathLst>
          </a:custGeom>
          <a:solidFill>
            <a:schemeClr val="accent6"/>
          </a:solidFill>
          <a:ln w="12105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endParaRPr lang="ru-UA"/>
          </a:p>
        </p:txBody>
      </p:sp>
      <p:pic>
        <p:nvPicPr>
          <p:cNvPr id="167" name="Рисунок 166" descr="Вопросительный знак со сплошной заливкой">
            <a:extLst>
              <a:ext uri="{FF2B5EF4-FFF2-40B4-BE49-F238E27FC236}">
                <a16:creationId xmlns:a16="http://schemas.microsoft.com/office/drawing/2014/main" id="{764AF81B-76A7-B606-94BD-EFCEDFB6F39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620171" y="5279853"/>
            <a:ext cx="1174128" cy="1174128"/>
          </a:xfrm>
          <a:prstGeom prst="rect">
            <a:avLst/>
          </a:prstGeom>
        </p:spPr>
      </p:pic>
      <p:pic>
        <p:nvPicPr>
          <p:cNvPr id="168" name="Рисунок 167" descr="Восклицательный знак со сплошной заливкой">
            <a:extLst>
              <a:ext uri="{FF2B5EF4-FFF2-40B4-BE49-F238E27FC236}">
                <a16:creationId xmlns:a16="http://schemas.microsoft.com/office/drawing/2014/main" id="{68B36FB3-2657-BF5C-44CE-26C2ED22440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400265" y="5316317"/>
            <a:ext cx="1163709" cy="1163709"/>
          </a:xfrm>
          <a:prstGeom prst="rect">
            <a:avLst/>
          </a:prstGeom>
        </p:spPr>
      </p:pic>
      <p:sp>
        <p:nvSpPr>
          <p:cNvPr id="169" name="Полилиния: фигура 168">
            <a:extLst>
              <a:ext uri="{FF2B5EF4-FFF2-40B4-BE49-F238E27FC236}">
                <a16:creationId xmlns:a16="http://schemas.microsoft.com/office/drawing/2014/main" id="{2A2A6F9E-5E25-8005-54C6-DCB2792CD7EE}"/>
              </a:ext>
            </a:extLst>
          </p:cNvPr>
          <p:cNvSpPr/>
          <p:nvPr/>
        </p:nvSpPr>
        <p:spPr>
          <a:xfrm>
            <a:off x="3259085" y="5915501"/>
            <a:ext cx="289521" cy="289521"/>
          </a:xfrm>
          <a:custGeom>
            <a:avLst/>
            <a:gdLst>
              <a:gd name="connsiteX0" fmla="*/ 193952 w 193951"/>
              <a:gd name="connsiteY0" fmla="*/ 96976 h 193951"/>
              <a:gd name="connsiteX1" fmla="*/ 96976 w 193951"/>
              <a:gd name="connsiteY1" fmla="*/ 193952 h 193951"/>
              <a:gd name="connsiteX2" fmla="*/ 0 w 193951"/>
              <a:gd name="connsiteY2" fmla="*/ 96976 h 193951"/>
              <a:gd name="connsiteX3" fmla="*/ 96976 w 193951"/>
              <a:gd name="connsiteY3" fmla="*/ 0 h 193951"/>
              <a:gd name="connsiteX4" fmla="*/ 193952 w 193951"/>
              <a:gd name="connsiteY4" fmla="*/ 96976 h 193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3951" h="193951">
                <a:moveTo>
                  <a:pt x="193952" y="96976"/>
                </a:moveTo>
                <a:cubicBezTo>
                  <a:pt x="193952" y="150534"/>
                  <a:pt x="150534" y="193952"/>
                  <a:pt x="96976" y="193952"/>
                </a:cubicBezTo>
                <a:cubicBezTo>
                  <a:pt x="43418" y="193952"/>
                  <a:pt x="0" y="150534"/>
                  <a:pt x="0" y="96976"/>
                </a:cubicBezTo>
                <a:cubicBezTo>
                  <a:pt x="0" y="43417"/>
                  <a:pt x="43418" y="0"/>
                  <a:pt x="96976" y="0"/>
                </a:cubicBezTo>
                <a:cubicBezTo>
                  <a:pt x="150534" y="0"/>
                  <a:pt x="193952" y="43417"/>
                  <a:pt x="193952" y="96976"/>
                </a:cubicBezTo>
                <a:close/>
              </a:path>
            </a:pathLst>
          </a:custGeom>
          <a:solidFill>
            <a:schemeClr val="accent6"/>
          </a:solidFill>
          <a:ln w="12105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endParaRPr lang="ru-UA"/>
          </a:p>
        </p:txBody>
      </p:sp>
      <p:pic>
        <p:nvPicPr>
          <p:cNvPr id="170" name="Рисунок 169" descr="Вопросительный знак со сплошной заливкой">
            <a:extLst>
              <a:ext uri="{FF2B5EF4-FFF2-40B4-BE49-F238E27FC236}">
                <a16:creationId xmlns:a16="http://schemas.microsoft.com/office/drawing/2014/main" id="{2464CA19-66D5-C957-904D-BF0015DBE9B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620171" y="5279853"/>
            <a:ext cx="1174128" cy="1174128"/>
          </a:xfrm>
          <a:prstGeom prst="rect">
            <a:avLst/>
          </a:prstGeom>
        </p:spPr>
      </p:pic>
      <p:pic>
        <p:nvPicPr>
          <p:cNvPr id="171" name="Рисунок 170" descr="Восклицательный знак со сплошной заливкой">
            <a:extLst>
              <a:ext uri="{FF2B5EF4-FFF2-40B4-BE49-F238E27FC236}">
                <a16:creationId xmlns:a16="http://schemas.microsoft.com/office/drawing/2014/main" id="{68A70B65-2BCD-733E-2A22-4CF8C447BB3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400262" y="5316430"/>
            <a:ext cx="1163709" cy="116370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F43C7DD-4263-D3F3-1D06-95F4E35D869E}"/>
              </a:ext>
            </a:extLst>
          </p:cNvPr>
          <p:cNvPicPr>
            <a:picLocks noChangeAspect="1"/>
          </p:cNvPicPr>
          <p:nvPr/>
        </p:nvPicPr>
        <p:blipFill>
          <a:blip r:embed="rId5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1" b="2971"/>
          <a:stretch/>
        </p:blipFill>
        <p:spPr>
          <a:xfrm>
            <a:off x="2885450" y="613513"/>
            <a:ext cx="4453105" cy="4263288"/>
          </a:xfrm>
          <a:prstGeom prst="rect">
            <a:avLst/>
          </a:prstGeom>
        </p:spPr>
      </p:pic>
      <p:pic>
        <p:nvPicPr>
          <p:cNvPr id="360" name="Picture 359" descr="image.png"/>
          <p:cNvPicPr>
            <a:picLocks noChangeAspect="1"/>
          </p:cNvPicPr>
          <p:nvPr/>
        </p:nvPicPr>
        <p:blipFill>
          <a:blip r:embed="rId55"/>
          <a:stretch>
            <a:fillRect/>
          </a:stretch>
        </p:blipFill>
        <p:spPr>
          <a:xfrm>
            <a:off x="9562599" y="4194549"/>
            <a:ext cx="1876425" cy="2495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2360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2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6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0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4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2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4" fill="hold">
                      <p:stCondLst>
                        <p:cond delay="indefinite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2" fill="hold">
                      <p:stCondLst>
                        <p:cond delay="indefinite"/>
                      </p:stCondLst>
                      <p:childTnLst>
                        <p:par>
                          <p:cTn id="213" fill="hold">
                            <p:stCondLst>
                              <p:cond delay="0"/>
                            </p:stCondLst>
                            <p:childTnLst>
                              <p:par>
                                <p:cTn id="2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6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7" fill="hold">
                      <p:stCondLst>
                        <p:cond delay="indefinite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0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4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5" fill="hold">
                      <p:stCondLst>
                        <p:cond delay="indefinite"/>
                      </p:stCondLst>
                      <p:childTnLst>
                        <p:par>
                          <p:cTn id="226" fill="hold">
                            <p:stCondLst>
                              <p:cond delay="0"/>
                            </p:stCondLst>
                            <p:childTnLst>
                              <p:par>
                                <p:cTn id="2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8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3" fill="hold">
                      <p:stCondLst>
                        <p:cond delay="indefinite"/>
                      </p:stCondLst>
                      <p:childTnLst>
                        <p:par>
                          <p:cTn id="234" fill="hold">
                            <p:stCondLst>
                              <p:cond delay="0"/>
                            </p:stCondLst>
                            <p:childTnLst>
                              <p:par>
                                <p:cTn id="2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6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8" fill="hold">
                      <p:stCondLst>
                        <p:cond delay="indefinite"/>
                      </p:stCondLst>
                      <p:childTnLst>
                        <p:par>
                          <p:cTn id="239" fill="hold">
                            <p:stCondLst>
                              <p:cond delay="0"/>
                            </p:stCondLst>
                            <p:childTnLst>
                              <p:par>
                                <p:cTn id="2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1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5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6" fill="hold">
                      <p:stCondLst>
                        <p:cond delay="indefinite"/>
                      </p:stCondLst>
                      <p:childTnLst>
                        <p:par>
                          <p:cTn id="247" fill="hold">
                            <p:stCondLst>
                              <p:cond delay="0"/>
                            </p:stCondLst>
                            <p:childTnLst>
                              <p:par>
                                <p:cTn id="2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0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1" fill="hold">
                      <p:stCondLst>
                        <p:cond delay="indefinite"/>
                      </p:stCondLst>
                      <p:childTnLst>
                        <p:par>
                          <p:cTn id="252" fill="hold">
                            <p:stCondLst>
                              <p:cond delay="0"/>
                            </p:stCondLst>
                            <p:childTnLst>
                              <p:par>
                                <p:cTn id="25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4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8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9" fill="hold">
                      <p:stCondLst>
                        <p:cond delay="indefinite"/>
                      </p:stCondLst>
                      <p:childTnLst>
                        <p:par>
                          <p:cTn id="260" fill="hold">
                            <p:stCondLst>
                              <p:cond delay="0"/>
                            </p:stCondLst>
                            <p:childTnLst>
                              <p:par>
                                <p:cTn id="2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6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7" fill="hold">
                      <p:stCondLst>
                        <p:cond delay="indefinite"/>
                      </p:stCondLst>
                      <p:childTnLst>
                        <p:par>
                          <p:cTn id="268" fill="hold">
                            <p:stCondLst>
                              <p:cond delay="0"/>
                            </p:stCondLst>
                            <p:childTnLst>
                              <p:par>
                                <p:cTn id="26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0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2" fill="hold">
                      <p:stCondLst>
                        <p:cond delay="indefinite"/>
                      </p:stCondLst>
                      <p:childTnLst>
                        <p:par>
                          <p:cTn id="273" fill="hold">
                            <p:stCondLst>
                              <p:cond delay="0"/>
                            </p:stCondLst>
                            <p:childTnLst>
                              <p:par>
                                <p:cTn id="27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5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9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0" fill="hold">
                      <p:stCondLst>
                        <p:cond delay="indefinite"/>
                      </p:stCondLst>
                      <p:childTnLst>
                        <p:par>
                          <p:cTn id="281" fill="hold">
                            <p:stCondLst>
                              <p:cond delay="0"/>
                            </p:stCondLst>
                            <p:childTnLst>
                              <p:par>
                                <p:cTn id="28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4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5" fill="hold">
                      <p:stCondLst>
                        <p:cond delay="indefinite"/>
                      </p:stCondLst>
                      <p:childTnLst>
                        <p:par>
                          <p:cTn id="286" fill="hold">
                            <p:stCondLst>
                              <p:cond delay="0"/>
                            </p:stCondLst>
                            <p:childTnLst>
                              <p:par>
                                <p:cTn id="28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8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2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3" fill="hold">
                      <p:stCondLst>
                        <p:cond delay="indefinite"/>
                      </p:stCondLst>
                      <p:childTnLst>
                        <p:par>
                          <p:cTn id="294" fill="hold">
                            <p:stCondLst>
                              <p:cond delay="0"/>
                            </p:stCondLst>
                            <p:childTnLst>
                              <p:par>
                                <p:cTn id="29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6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0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1" fill="hold">
                      <p:stCondLst>
                        <p:cond delay="indefinite"/>
                      </p:stCondLst>
                      <p:childTnLst>
                        <p:par>
                          <p:cTn id="302" fill="hold">
                            <p:stCondLst>
                              <p:cond delay="0"/>
                            </p:stCondLst>
                            <p:childTnLst>
                              <p:par>
                                <p:cTn id="30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4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6" fill="hold">
                      <p:stCondLst>
                        <p:cond delay="indefinite"/>
                      </p:stCondLst>
                      <p:childTnLst>
                        <p:par>
                          <p:cTn id="307" fill="hold">
                            <p:stCondLst>
                              <p:cond delay="0"/>
                            </p:stCondLst>
                            <p:childTnLst>
                              <p:par>
                                <p:cTn id="30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9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3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4" fill="hold">
                      <p:stCondLst>
                        <p:cond delay="indefinite"/>
                      </p:stCondLst>
                      <p:childTnLst>
                        <p:par>
                          <p:cTn id="315" fill="hold">
                            <p:stCondLst>
                              <p:cond delay="0"/>
                            </p:stCondLst>
                            <p:childTnLst>
                              <p:par>
                                <p:cTn id="3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8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9" fill="hold">
                      <p:stCondLst>
                        <p:cond delay="indefinite"/>
                      </p:stCondLst>
                      <p:childTnLst>
                        <p:par>
                          <p:cTn id="320" fill="hold">
                            <p:stCondLst>
                              <p:cond delay="0"/>
                            </p:stCondLst>
                            <p:childTnLst>
                              <p:par>
                                <p:cTn id="32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2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6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7" fill="hold">
                      <p:stCondLst>
                        <p:cond delay="indefinite"/>
                      </p:stCondLst>
                      <p:childTnLst>
                        <p:par>
                          <p:cTn id="328" fill="hold">
                            <p:stCondLst>
                              <p:cond delay="0"/>
                            </p:stCondLst>
                            <p:childTnLst>
                              <p:par>
                                <p:cTn id="3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0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4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5" fill="hold">
                      <p:stCondLst>
                        <p:cond delay="indefinite"/>
                      </p:stCondLst>
                      <p:childTnLst>
                        <p:par>
                          <p:cTn id="336" fill="hold">
                            <p:stCondLst>
                              <p:cond delay="0"/>
                            </p:stCondLst>
                            <p:childTnLst>
                              <p:par>
                                <p:cTn id="3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8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0" fill="hold">
                      <p:stCondLst>
                        <p:cond delay="indefinite"/>
                      </p:stCondLst>
                      <p:childTnLst>
                        <p:par>
                          <p:cTn id="341" fill="hold">
                            <p:stCondLst>
                              <p:cond delay="0"/>
                            </p:stCondLst>
                            <p:childTnLst>
                              <p:par>
                                <p:cTn id="3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3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6" fill="hold">
                      <p:stCondLst>
                        <p:cond delay="0"/>
                      </p:stCondLst>
                      <p:childTnLst>
                        <p:par>
                          <p:cTn id="347" fill="hold">
                            <p:stCondLst>
                              <p:cond delay="0"/>
                            </p:stCondLst>
                            <p:childTnLst>
                              <p:par>
                                <p:cTn id="34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3" fill="hold">
                      <p:stCondLst>
                        <p:cond delay="indefinite"/>
                      </p:stCondLst>
                      <p:childTnLst>
                        <p:par>
                          <p:cTn id="354" fill="hold">
                            <p:stCondLst>
                              <p:cond delay="0"/>
                            </p:stCondLst>
                            <p:childTnLst>
                              <p:par>
                                <p:cTn id="35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22" grpId="0" animBg="1"/>
      <p:bldP spid="22" grpId="1" animBg="1"/>
      <p:bldP spid="145" grpId="0" animBg="1"/>
      <p:bldP spid="145" grpId="1" animBg="1"/>
      <p:bldP spid="148" grpId="0" animBg="1"/>
      <p:bldP spid="148" grpId="1" animBg="1"/>
      <p:bldP spid="151" grpId="0" animBg="1"/>
      <p:bldP spid="151" grpId="1" animBg="1"/>
      <p:bldP spid="154" grpId="0" animBg="1"/>
      <p:bldP spid="154" grpId="1" animBg="1"/>
      <p:bldP spid="157" grpId="0" animBg="1"/>
      <p:bldP spid="157" grpId="1" animBg="1"/>
      <p:bldP spid="160" grpId="0" animBg="1"/>
      <p:bldP spid="160" grpId="1" animBg="1"/>
      <p:bldP spid="163" grpId="0" animBg="1"/>
      <p:bldP spid="163" grpId="1" animBg="1"/>
      <p:bldP spid="166" grpId="0" animBg="1"/>
      <p:bldP spid="166" grpId="1" animBg="1"/>
      <p:bldP spid="169" grpId="0" animBg="1"/>
      <p:bldP spid="169" grpId="1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11475C4F-ADB4-41A2-B438-71CC3B102380}"/>
</file>

<file path=customXml/itemProps2.xml><?xml version="1.0" encoding="utf-8"?>
<ds:datastoreItem xmlns:ds="http://schemas.openxmlformats.org/officeDocument/2006/customXml" ds:itemID="{3C6ABDD9-500B-4FE1-9BA3-29B3E6EB72F5}"/>
</file>

<file path=customXml/itemProps3.xml><?xml version="1.0" encoding="utf-8"?>
<ds:datastoreItem xmlns:ds="http://schemas.openxmlformats.org/officeDocument/2006/customXml" ds:itemID="{B3BFE342-2DE6-42E9-B2E0-A91843C55B17}"/>
</file>

<file path=docProps/app.xml><?xml version="1.0" encoding="utf-8"?>
<Properties xmlns="http://schemas.openxmlformats.org/officeDocument/2006/extended-properties" xmlns:vt="http://schemas.openxmlformats.org/officeDocument/2006/docPropsVTypes">
  <TotalTime>54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1</cp:revision>
  <dcterms:created xsi:type="dcterms:W3CDTF">2025-02-12T20:36:37Z</dcterms:created>
  <dcterms:modified xsi:type="dcterms:W3CDTF">2025-02-12T21:31:32Z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