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3"/>
  </p:notesMasterIdLst>
  <p:sldIdLst>
    <p:sldId id="257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360" autoAdjust="0"/>
  </p:normalViewPr>
  <p:slideViewPr>
    <p:cSldViewPr snapToGrid="0">
      <p:cViewPr varScale="1">
        <p:scale>
          <a:sx n="99" d="100"/>
          <a:sy n="99" d="100"/>
        </p:scale>
        <p:origin x="912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notesMaster" Target="notesMasters/notesMaster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Relationship Id="rId8" Type="http://schemas.openxmlformats.org/officeDocument/2006/relationships/customXml" Target="../customXml/item1.xml"/><Relationship Id="rId9" Type="http://schemas.openxmlformats.org/officeDocument/2006/relationships/customXml" Target="../customXml/item2.xml"/><Relationship Id="rId10" Type="http://schemas.openxmlformats.org/officeDocument/2006/relationships/customXml" Target="../customXml/item3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FD42F7-718C-4B98-AAEC-167E6DDD60A7}" type="datetimeFigureOut">
              <a:rPr lang="en-US" smtClean="0"/>
              <a:t>3/1/2025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1B2AA4F-B828-4D7C-AFD3-893933DAFCB4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Text Placeholder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C00CE7-9B5B-4D98-BC69-84FAB7BB11CF}" type="datetimeFigureOut">
              <a:rPr lang="en-US" smtClean="0"/>
              <a:t>3/1/2025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C7A75C-DCC3-41C2-ADC6-CA26C31BD77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C00CE7-9B5B-4D98-BC69-84FAB7BB11CF}" type="datetimeFigureOut">
              <a:rPr lang="en-US" smtClean="0"/>
              <a:t>3/1/2025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C7A75C-DCC3-41C2-ADC6-CA26C31BD77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C00CE7-9B5B-4D98-BC69-84FAB7BB11CF}" type="datetimeFigureOut">
              <a:rPr lang="en-US" smtClean="0"/>
              <a:t>3/1/2025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C7A75C-DCC3-41C2-ADC6-CA26C31BD77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C00CE7-9B5B-4D98-BC69-84FAB7BB11CF}" type="datetimeFigureOut">
              <a:rPr lang="en-US" smtClean="0"/>
              <a:t>3/1/2025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C7A75C-DCC3-41C2-ADC6-CA26C31BD77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C00CE7-9B5B-4D98-BC69-84FAB7BB11CF}" type="datetimeFigureOut">
              <a:rPr lang="en-US" smtClean="0"/>
              <a:t>3/1/2025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C7A75C-DCC3-41C2-ADC6-CA26C31BD77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C00CE7-9B5B-4D98-BC69-84FAB7BB11CF}" type="datetimeFigureOut">
              <a:rPr lang="en-US" smtClean="0"/>
              <a:t>3/1/2025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C7A75C-DCC3-41C2-ADC6-CA26C31BD77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C00CE7-9B5B-4D98-BC69-84FAB7BB11CF}" type="datetimeFigureOut">
              <a:rPr lang="en-US" smtClean="0"/>
              <a:t>3/1/2025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C7A75C-DCC3-41C2-ADC6-CA26C31BD77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C00CE7-9B5B-4D98-BC69-84FAB7BB11CF}" type="datetimeFigureOut">
              <a:rPr lang="en-US" smtClean="0"/>
              <a:t>3/1/2025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C7A75C-DCC3-41C2-ADC6-CA26C31BD77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C00CE7-9B5B-4D98-BC69-84FAB7BB11CF}" type="datetimeFigureOut">
              <a:rPr lang="en-US" smtClean="0"/>
              <a:t>3/1/2025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C7A75C-DCC3-41C2-ADC6-CA26C31BD77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C00CE7-9B5B-4D98-BC69-84FAB7BB11CF}" type="datetimeFigureOut">
              <a:rPr lang="en-US" smtClean="0"/>
              <a:t>3/1/2025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C7A75C-DCC3-41C2-ADC6-CA26C31BD77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C00CE7-9B5B-4D98-BC69-84FAB7BB11CF}" type="datetimeFigureOut">
              <a:rPr lang="en-US" smtClean="0"/>
              <a:t>3/1/2025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C7A75C-DCC3-41C2-ADC6-CA26C31BD77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C00CE7-9B5B-4D98-BC69-84FAB7BB11CF}" type="datetimeFigureOut">
              <a:rPr lang="en-US" smtClean="0"/>
              <a:t>3/1/2025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C7A75C-DCC3-41C2-ADC6-CA26C31BD77C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tags" Target="../tags/tag1.xml"/><Relationship Id="rId2" Type="http://schemas.openxmlformats.org/officeDocument/2006/relationships/slideLayout" Target="../slideLayouts/slideLayout7.xml"/><Relationship Id="rId3" Type="http://schemas.openxmlformats.org/officeDocument/2006/relationships/notesSlide" Target="../notesSlides/notesSlide1.xml"/><Relationship Id="rId4" Type="http://schemas.openxmlformats.org/officeDocument/2006/relationships/image" Target="../media/image1.png"/><Relationship Id="rId5" Type="http://schemas.openxmlformats.org/officeDocument/2006/relationships/image" Target="../media/image2.png"/><Relationship Id="rId6" Type="http://schemas.openxmlformats.org/officeDocument/2006/relationships/image" Target="../media/image3.png"/><Relationship Id="rId7" Type="http://schemas.openxmlformats.org/officeDocument/2006/relationships/image" Target="../media/image4.png"/><Relationship Id="rId8" Type="http://schemas.openxmlformats.org/officeDocument/2006/relationships/image" Target="../media/image5.png"/><Relationship Id="rId9" Type="http://schemas.openxmlformats.org/officeDocument/2006/relationships/image" Target="../media/image6.png"/><Relationship Id="rId10" Type="http://schemas.openxmlformats.org/officeDocument/2006/relationships/image" Target="../media/image7.png"/><Relationship Id="rId11" Type="http://schemas.openxmlformats.org/officeDocument/2006/relationships/image" Target="../media/image8.png"/><Relationship Id="rId12" Type="http://schemas.openxmlformats.org/officeDocument/2006/relationships/image" Target="../media/image9.png"/><Relationship Id="rId13" Type="http://schemas.openxmlformats.org/officeDocument/2006/relationships/image" Target="../media/image10.png"/><Relationship Id="rId14" Type="http://schemas.openxmlformats.org/officeDocument/2006/relationships/image" Target="../media/image11.png"/><Relationship Id="rId15" Type="http://schemas.openxmlformats.org/officeDocument/2006/relationships/image" Target="../media/image12.png"/><Relationship Id="rId16" Type="http://schemas.openxmlformats.org/officeDocument/2006/relationships/image" Target="../media/image13.png"/><Relationship Id="rId17" Type="http://schemas.openxmlformats.org/officeDocument/2006/relationships/image" Target="../media/image14.png"/><Relationship Id="rId18" Type="http://schemas.openxmlformats.org/officeDocument/2006/relationships/image" Target="../media/image15.png"/><Relationship Id="rId19" Type="http://schemas.openxmlformats.org/officeDocument/2006/relationships/image" Target="../media/image16.png"/><Relationship Id="rId20" Type="http://schemas.openxmlformats.org/officeDocument/2006/relationships/image" Target="../media/image17.png"/><Relationship Id="rId21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3" r="183"/>
          <a:stretch/>
        </p:blipFill>
        <p:spPr>
          <a:xfrm>
            <a:off x="-1083" y="0"/>
            <a:ext cx="12192000" cy="6858000"/>
          </a:xfrm>
          <a:prstGeom prst="rect">
            <a:avLst/>
          </a:prstGeom>
        </p:spPr>
      </p:pic>
      <p:sp>
        <p:nvSpPr>
          <p:cNvPr id="6" name="Прямоугольник: скругленные углы 5"/>
          <p:cNvSpPr/>
          <p:nvPr/>
        </p:nvSpPr>
        <p:spPr>
          <a:xfrm>
            <a:off x="828759" y="3127820"/>
            <a:ext cx="6934200" cy="3571875"/>
          </a:xfrm>
          <a:prstGeom prst="roundRect">
            <a:avLst/>
          </a:prstGeom>
          <a:solidFill>
            <a:schemeClr val="lt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Прямоугольник: скругленные углы 6"/>
          <p:cNvSpPr/>
          <p:nvPr/>
        </p:nvSpPr>
        <p:spPr>
          <a:xfrm>
            <a:off x="809625" y="1171090"/>
            <a:ext cx="6934200" cy="1548752"/>
          </a:xfrm>
          <a:prstGeom prst="roundRect">
            <a:avLst/>
          </a:prstGeom>
          <a:solidFill>
            <a:schemeClr val="lt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7" name="Рисунок 1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44562" y="5238396"/>
            <a:ext cx="1342611" cy="1342611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475998" y="3239166"/>
            <a:ext cx="1394021" cy="1394021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908460" y="5356821"/>
            <a:ext cx="1513009" cy="1134756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529100" y="5208579"/>
            <a:ext cx="1425691" cy="1425691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413" t="31281" r="25313"/>
          <a:stretch/>
        </p:blipFill>
        <p:spPr>
          <a:xfrm>
            <a:off x="3990527" y="3038948"/>
            <a:ext cx="1271398" cy="1703967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335442" y="3192198"/>
            <a:ext cx="1397467" cy="1397467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181839" y="5102048"/>
            <a:ext cx="1423398" cy="1423398"/>
          </a:xfrm>
          <a:prstGeom prst="rect">
            <a:avLst/>
          </a:prstGeom>
        </p:spPr>
      </p:pic>
      <p:sp>
        <p:nvSpPr>
          <p:cNvPr id="29" name="Прямоугольник: скругленные углы 28"/>
          <p:cNvSpPr/>
          <p:nvPr/>
        </p:nvSpPr>
        <p:spPr>
          <a:xfrm>
            <a:off x="3727574" y="118214"/>
            <a:ext cx="4360991" cy="870702"/>
          </a:xfrm>
          <a:prstGeom prst="roundRect">
            <a:avLst/>
          </a:prstGeom>
          <a:solidFill>
            <a:schemeClr val="bg1">
              <a:alpha val="73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30" name="Рисунок 29"/>
          <p:cNvPicPr>
            <a:picLocks noChangeAspect="1"/>
          </p:cNvPicPr>
          <p:nvPr/>
        </p:nvPicPr>
        <p:blipFill>
          <a:blip r:embed="rId12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8661" y="73255"/>
            <a:ext cx="885825" cy="902721"/>
          </a:xfrm>
          <a:prstGeom prst="rect">
            <a:avLst/>
          </a:prstGeom>
          <a:effectLst/>
        </p:spPr>
      </p:pic>
      <p:pic>
        <p:nvPicPr>
          <p:cNvPr id="31" name="Рисунок 30"/>
          <p:cNvPicPr>
            <a:picLocks noChangeAspect="1"/>
          </p:cNvPicPr>
          <p:nvPr/>
        </p:nvPicPr>
        <p:blipFill>
          <a:blip r:embed="rId12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8814" y="78110"/>
            <a:ext cx="885825" cy="902721"/>
          </a:xfrm>
          <a:prstGeom prst="rect">
            <a:avLst/>
          </a:prstGeom>
          <a:effectLst/>
        </p:spPr>
      </p:pic>
      <p:pic>
        <p:nvPicPr>
          <p:cNvPr id="32" name="Рисунок 31"/>
          <p:cNvPicPr>
            <a:picLocks noChangeAspect="1"/>
          </p:cNvPicPr>
          <p:nvPr/>
        </p:nvPicPr>
        <p:blipFill>
          <a:blip r:embed="rId12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78967" y="80584"/>
            <a:ext cx="885825" cy="902721"/>
          </a:xfrm>
          <a:prstGeom prst="rect">
            <a:avLst/>
          </a:prstGeom>
          <a:effectLst/>
        </p:spPr>
      </p:pic>
      <p:pic>
        <p:nvPicPr>
          <p:cNvPr id="33" name="Рисунок 32"/>
          <p:cNvPicPr>
            <a:picLocks noChangeAspect="1"/>
          </p:cNvPicPr>
          <p:nvPr/>
        </p:nvPicPr>
        <p:blipFill>
          <a:blip r:embed="rId12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9120" y="83058"/>
            <a:ext cx="885825" cy="902721"/>
          </a:xfrm>
          <a:prstGeom prst="rect">
            <a:avLst/>
          </a:prstGeom>
          <a:effectLst/>
        </p:spPr>
      </p:pic>
      <p:pic>
        <p:nvPicPr>
          <p:cNvPr id="36" name="Рисунок 35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8661" y="77347"/>
            <a:ext cx="885825" cy="902721"/>
          </a:xfrm>
          <a:prstGeom prst="rect">
            <a:avLst/>
          </a:prstGeom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37" name="Рисунок 36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8814" y="82202"/>
            <a:ext cx="885825" cy="902721"/>
          </a:xfrm>
          <a:prstGeom prst="rect">
            <a:avLst/>
          </a:prstGeom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38" name="Рисунок 37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78967" y="84676"/>
            <a:ext cx="885825" cy="902721"/>
          </a:xfrm>
          <a:prstGeom prst="rect">
            <a:avLst/>
          </a:prstGeom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39" name="Рисунок 38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7690" y="80582"/>
            <a:ext cx="885825" cy="902721"/>
          </a:xfrm>
          <a:prstGeom prst="rect">
            <a:avLst/>
          </a:prstGeom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</p:pic>
      <p:grpSp>
        <p:nvGrpSpPr>
          <p:cNvPr id="12" name="Группа 11"/>
          <p:cNvGrpSpPr/>
          <p:nvPr/>
        </p:nvGrpSpPr>
        <p:grpSpPr>
          <a:xfrm>
            <a:off x="177390" y="1708606"/>
            <a:ext cx="465921" cy="465921"/>
            <a:chOff x="3739740" y="1708606"/>
            <a:chExt cx="465921" cy="465921"/>
          </a:xfrm>
        </p:grpSpPr>
        <p:sp>
          <p:nvSpPr>
            <p:cNvPr id="8" name="Прямоугольник 7"/>
            <p:cNvSpPr/>
            <p:nvPr/>
          </p:nvSpPr>
          <p:spPr>
            <a:xfrm>
              <a:off x="3739740" y="1708606"/>
              <a:ext cx="465921" cy="465921"/>
            </a:xfrm>
            <a:prstGeom prst="rect">
              <a:avLst/>
            </a:prstGeom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Стрелка: вверх-вниз 9"/>
            <p:cNvSpPr/>
            <p:nvPr/>
          </p:nvSpPr>
          <p:spPr>
            <a:xfrm>
              <a:off x="3877450" y="1789166"/>
              <a:ext cx="190500" cy="304800"/>
            </a:xfrm>
            <a:prstGeom prst="upDownArrow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4" name="Группа 33"/>
          <p:cNvGrpSpPr/>
          <p:nvPr/>
        </p:nvGrpSpPr>
        <p:grpSpPr>
          <a:xfrm>
            <a:off x="204917" y="4732945"/>
            <a:ext cx="465921" cy="465921"/>
            <a:chOff x="3739740" y="1708606"/>
            <a:chExt cx="465921" cy="465921"/>
          </a:xfrm>
        </p:grpSpPr>
        <p:sp>
          <p:nvSpPr>
            <p:cNvPr id="35" name="Прямоугольник 34"/>
            <p:cNvSpPr/>
            <p:nvPr/>
          </p:nvSpPr>
          <p:spPr>
            <a:xfrm>
              <a:off x="3739740" y="1708606"/>
              <a:ext cx="465921" cy="465921"/>
            </a:xfrm>
            <a:prstGeom prst="rect">
              <a:avLst/>
            </a:prstGeom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Стрелка: вверх-вниз 39"/>
            <p:cNvSpPr/>
            <p:nvPr/>
          </p:nvSpPr>
          <p:spPr>
            <a:xfrm>
              <a:off x="3877450" y="1789166"/>
              <a:ext cx="190500" cy="304800"/>
            </a:xfrm>
            <a:prstGeom prst="upDownArrow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4" name="Рисунок 13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165417" y="4345543"/>
            <a:ext cx="1513009" cy="1513009"/>
          </a:xfrm>
          <a:prstGeom prst="rect">
            <a:avLst/>
          </a:prstGeom>
        </p:spPr>
      </p:pic>
      <p:grpSp>
        <p:nvGrpSpPr>
          <p:cNvPr id="22" name="Группа 21"/>
          <p:cNvGrpSpPr/>
          <p:nvPr/>
        </p:nvGrpSpPr>
        <p:grpSpPr>
          <a:xfrm>
            <a:off x="938226" y="1122115"/>
            <a:ext cx="6756520" cy="1603796"/>
            <a:chOff x="4500576" y="1122115"/>
            <a:chExt cx="6756520" cy="1603796"/>
          </a:xfrm>
        </p:grpSpPr>
        <p:grpSp>
          <p:nvGrpSpPr>
            <p:cNvPr id="28" name="Группа 27"/>
            <p:cNvGrpSpPr/>
            <p:nvPr/>
          </p:nvGrpSpPr>
          <p:grpSpPr>
            <a:xfrm>
              <a:off x="4500576" y="1122115"/>
              <a:ext cx="5297639" cy="1518525"/>
              <a:chOff x="4264925" y="980571"/>
              <a:chExt cx="6325323" cy="1813101"/>
            </a:xfrm>
          </p:grpSpPr>
          <p:pic>
            <p:nvPicPr>
              <p:cNvPr id="23" name="Рисунок 22"/>
              <p:cNvPicPr>
                <a:picLocks noChangeAspect="1"/>
              </p:cNvPicPr>
              <p:nvPr/>
            </p:nvPicPr>
            <p:blipFill>
              <a:blip r:embed="rId1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/>
            </p:blipFill>
            <p:spPr>
              <a:xfrm>
                <a:off x="4264925" y="1184253"/>
                <a:ext cx="1447061" cy="1447060"/>
              </a:xfrm>
              <a:prstGeom prst="rect">
                <a:avLst/>
              </a:prstGeom>
            </p:spPr>
          </p:pic>
          <p:pic>
            <p:nvPicPr>
              <p:cNvPr id="24" name="Рисунок 23"/>
              <p:cNvPicPr>
                <a:picLocks noChangeAspect="1"/>
              </p:cNvPicPr>
              <p:nvPr/>
            </p:nvPicPr>
            <p:blipFill>
              <a:blip r:embed="rId1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/>
            </p:blipFill>
            <p:spPr>
              <a:xfrm>
                <a:off x="5874148" y="1124299"/>
                <a:ext cx="1669375" cy="1669373"/>
              </a:xfrm>
              <a:prstGeom prst="rect">
                <a:avLst/>
              </a:prstGeom>
            </p:spPr>
          </p:pic>
          <p:pic>
            <p:nvPicPr>
              <p:cNvPr id="25" name="Рисунок 24"/>
              <p:cNvPicPr>
                <a:picLocks noChangeAspect="1"/>
              </p:cNvPicPr>
              <p:nvPr/>
            </p:nvPicPr>
            <p:blipFill>
              <a:blip r:embed="rId1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0459" t="31481" r="23854" b="3432"/>
              <a:stretch/>
            </p:blipFill>
            <p:spPr>
              <a:xfrm>
                <a:off x="7505010" y="980571"/>
                <a:ext cx="1473620" cy="1722327"/>
              </a:xfrm>
              <a:prstGeom prst="rect">
                <a:avLst/>
              </a:prstGeom>
            </p:spPr>
          </p:pic>
          <p:pic>
            <p:nvPicPr>
              <p:cNvPr id="27" name="Рисунок 26"/>
              <p:cNvPicPr>
                <a:picLocks noChangeAspect="1"/>
              </p:cNvPicPr>
              <p:nvPr/>
            </p:nvPicPr>
            <p:blipFill>
              <a:blip r:embed="rId1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/>
            </p:blipFill>
            <p:spPr>
              <a:xfrm>
                <a:off x="8953114" y="1051271"/>
                <a:ext cx="1637134" cy="1637133"/>
              </a:xfrm>
              <a:prstGeom prst="rect">
                <a:avLst/>
              </a:prstGeom>
            </p:spPr>
          </p:pic>
        </p:grpSp>
        <p:pic>
          <p:nvPicPr>
            <p:cNvPr id="18" name="Рисунок 17"/>
            <p:cNvPicPr>
              <a:picLocks noChangeAspect="1"/>
            </p:cNvPicPr>
            <p:nvPr/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27767" y="1196582"/>
              <a:ext cx="1529329" cy="1529329"/>
            </a:xfrm>
            <a:prstGeom prst="rect">
              <a:avLst/>
            </a:prstGeom>
          </p:spPr>
        </p:pic>
      </p:grpSp>
      <p:pic>
        <p:nvPicPr>
          <p:cNvPr id="41" name="Рисунок 40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28759" y="3229839"/>
            <a:ext cx="1611194" cy="1611194"/>
          </a:xfrm>
          <a:prstGeom prst="rect">
            <a:avLst/>
          </a:prstGeom>
        </p:spPr>
      </p:pic>
      <p:pic>
        <p:nvPicPr>
          <p:cNvPr id="45" name="Рисунок 44"/>
          <p:cNvPicPr>
            <a:picLocks noChangeAspect="1"/>
          </p:cNvPicPr>
          <p:nvPr/>
        </p:nvPicPr>
        <p:blipFill>
          <a:blip r:embed="rId12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67882" y="80583"/>
            <a:ext cx="885825" cy="902721"/>
          </a:xfrm>
          <a:prstGeom prst="rect">
            <a:avLst/>
          </a:prstGeom>
          <a:effectLst/>
        </p:spPr>
      </p:pic>
      <p:pic>
        <p:nvPicPr>
          <p:cNvPr id="44" name="Рисунок 43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67881" y="79921"/>
            <a:ext cx="885825" cy="902721"/>
          </a:xfrm>
          <a:prstGeom prst="rect">
            <a:avLst/>
          </a:prstGeom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</p:pic>
      <p:sp>
        <p:nvSpPr>
          <p:cNvPr id="43" name="Прямоугольник: скругленные углы 42"/>
          <p:cNvSpPr/>
          <p:nvPr/>
        </p:nvSpPr>
        <p:spPr>
          <a:xfrm>
            <a:off x="803546" y="1181328"/>
            <a:ext cx="6934200" cy="1548752"/>
          </a:xfrm>
          <a:prstGeom prst="roundRect">
            <a:avLst/>
          </a:prstGeom>
          <a:solidFill>
            <a:schemeClr val="lt1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Прямоугольник: скругленные углы 41"/>
          <p:cNvSpPr/>
          <p:nvPr/>
        </p:nvSpPr>
        <p:spPr>
          <a:xfrm>
            <a:off x="828759" y="3129586"/>
            <a:ext cx="6934200" cy="3571875"/>
          </a:xfrm>
          <a:prstGeom prst="roundRect">
            <a:avLst/>
          </a:prstGeom>
          <a:solidFill>
            <a:schemeClr val="lt1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4" name="Picture 113" descr="imag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8288126" y="3197372"/>
            <a:ext cx="3219450" cy="35909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xit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6" dur="5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55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" fill="hold">
                      <p:stCondLst>
                        <p:cond delay="0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9" dur="5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7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77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8" fill="hold">
                      <p:stCondLst>
                        <p:cond delay="0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8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86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7" fill="hold">
                      <p:stCondLst>
                        <p:cond delay="0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9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9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9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95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6" fill="hold">
                      <p:stCondLst>
                        <p:cond delay="0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500"/>
                            </p:stCondLst>
                            <p:childTnLst>
                              <p:par>
                                <p:cTn id="10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105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6" fill="hold">
                      <p:stCondLst>
                        <p:cond delay="0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0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1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1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</p:childTnLst>
        </p:cTn>
      </p:par>
    </p:tnLst>
    <p:bldLst>
      <p:bldP spid="43" grpId="0" animBg="1"/>
      <p:bldP spid="43" grpId="1" animBg="1"/>
      <p:bldP spid="42" grpId="0" animBg="1"/>
      <p:bldP spid="42" grpId="1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34F9A1C1-B070-4D3C-916F-8C9F54E630C8}"/>
</file>

<file path=customXml/itemProps2.xml><?xml version="1.0" encoding="utf-8"?>
<ds:datastoreItem xmlns:ds="http://schemas.openxmlformats.org/officeDocument/2006/customXml" ds:itemID="{20C3B47B-9FE2-4921-B998-64F8D5381D55}"/>
</file>

<file path=customXml/itemProps3.xml><?xml version="1.0" encoding="utf-8"?>
<ds:datastoreItem xmlns:ds="http://schemas.openxmlformats.org/officeDocument/2006/customXml" ds:itemID="{83344915-4EF4-4B6C-B2AA-B66CDE743843}"/>
</file>

<file path=docProps/app.xml><?xml version="1.0" encoding="utf-8"?>
<Properties xmlns="http://schemas.openxmlformats.org/officeDocument/2006/extended-properties" xmlns:vt="http://schemas.openxmlformats.org/officeDocument/2006/docPropsVTypes">
  <TotalTime>23</TotalTime>
  <Words>0</Words>
  <Application>Microsoft Office PowerPoint</Application>
  <PresentationFormat>Широкоэкранный</PresentationFormat>
  <Paragraphs>0</Paragraphs>
  <Slides>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Марианна</dc:creator>
  <cp:lastModifiedBy>Администратор</cp:lastModifiedBy>
  <cp:revision>12</cp:revision>
  <dcterms:created xsi:type="dcterms:W3CDTF">2024-04-25T10:09:00Z</dcterms:created>
  <dcterms:modified xsi:type="dcterms:W3CDTF">2025-03-01T12:58:09Z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5191B35EF2464C71B4E2B9E21C50679F_12</vt:lpwstr>
  </property>
  <property fmtid="{D5CDD505-2E9C-101B-9397-08002B2CF9AE}" pid="3" name="KSOProductBuildVer">
    <vt:lpwstr>1033-12.2.0.17119</vt:lpwstr>
  </property>
  <property fmtid="{D5CDD505-2E9C-101B-9397-08002B2CF9AE}" pid="4" name="ContentTypeId">
    <vt:lpwstr>0x010100F36324872565BB459892B1B9D623CC6C</vt:lpwstr>
  </property>
</Properties>
</file>