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555" y="3041650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2024-04-28T21:14:00Z</dcterms:created>
  <dcterms:modified xsi:type="dcterms:W3CDTF">2024-11-15T10:43:42Z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