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85110"/>
            <a:ext cx="1838324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2024-05-03T21:37:00Z</dcterms:created>
  <dcterms:modified xsi:type="dcterms:W3CDTF">2024-06-10T09:36:08Z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</Properties>
</file>