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3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AD84F9-1262-4499-9C1F-6A1ECCC68444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93AD1E-E6AF-4BA4-AEAC-E4185A72B984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microsoft.com/office/2007/relationships/hdphoto" Target="../media/image5.wdp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24" Type="http://schemas.openxmlformats.org/officeDocument/2006/relationships/image" Target="../media/image24.png"/><Relationship Id="rId25" Type="http://schemas.openxmlformats.org/officeDocument/2006/relationships/image" Target="../media/image25.png"/><Relationship Id="rId26" Type="http://schemas.openxmlformats.org/officeDocument/2006/relationships/audio" Target="../media/media1.mp3"/><Relationship Id="rId27" Type="http://schemas.microsoft.com/office/2007/relationships/media" Target="../media/media1.mp3"/><Relationship Id="rId28" Type="http://schemas.openxmlformats.org/officeDocument/2006/relationships/image" Target="../media/image26.png"/><Relationship Id="rId29" Type="http://schemas.openxmlformats.org/officeDocument/2006/relationships/slideLayout" Target="../slideLayouts/slideLayout1.xml"/><Relationship Id="rId30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2" y="0"/>
            <a:ext cx="12158227" cy="6858000"/>
          </a:xfrm>
          <a:prstGeom prst="rect">
            <a:avLst/>
          </a:prstGeom>
        </p:spPr>
      </p:pic>
      <p:sp>
        <p:nvSpPr>
          <p:cNvPr id="4" name="Блок-схема: узел 3"/>
          <p:cNvSpPr/>
          <p:nvPr/>
        </p:nvSpPr>
        <p:spPr>
          <a:xfrm>
            <a:off x="2969096" y="1625594"/>
            <a:ext cx="5319774" cy="4978342"/>
          </a:xfrm>
          <a:prstGeom prst="flowChartConnector">
            <a:avLst/>
          </a:prstGeom>
          <a:ln w="762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2913" y="8619"/>
            <a:ext cx="1101785" cy="102446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41" b="98304" l="2289" r="89980">
                        <a14:foregroundMark x1="20905" y1="46729" x2="10554" y2="54321"/>
                        <a14:foregroundMark x1="10554" y1="54321" x2="7859" y2="64822"/>
                        <a14:foregroundMark x1="7859" y1="64822" x2="8266" y2="82027"/>
                        <a14:foregroundMark x1="11673" y1="91721" x2="27670" y2="93174"/>
                        <a14:foregroundMark x1="27670" y1="93174" x2="53637" y2="89822"/>
                        <a14:foregroundMark x1="53637" y1="89822" x2="53993" y2="89822"/>
                        <a14:foregroundMark x1="35758" y1="93861" x2="35758" y2="94830"/>
                        <a14:foregroundMark x1="37869" y1="96284" x2="37869" y2="96284"/>
                        <a14:foregroundMark x1="27009" y1="98304" x2="27009" y2="98304"/>
                        <a14:foregroundMark x1="4374" y1="75162" x2="4374" y2="75162"/>
                        <a14:foregroundMark x1="32604" y1="5775" x2="32604" y2="5775"/>
                        <a14:foregroundMark x1="31078" y1="2141" x2="31078" y2="2141"/>
                        <a14:foregroundMark x1="2289" y1="72254" x2="2289" y2="722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1854"/>
          <a:stretch>
            <a:fillRect/>
          </a:stretch>
        </p:blipFill>
        <p:spPr>
          <a:xfrm>
            <a:off x="4615659" y="3103155"/>
            <a:ext cx="2559279" cy="236472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718" y="1406429"/>
            <a:ext cx="5587352" cy="558735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569" y="2389080"/>
            <a:ext cx="3622050" cy="362205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719" y="1406430"/>
            <a:ext cx="5587351" cy="558735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263" y="2557248"/>
            <a:ext cx="3447619" cy="32857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720" y="1390121"/>
            <a:ext cx="5587350" cy="558735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338" y="2776497"/>
            <a:ext cx="3208511" cy="280065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74133" y="1390120"/>
            <a:ext cx="5590517" cy="559051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647" y="2880098"/>
            <a:ext cx="3022600" cy="302260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68037" y="1406428"/>
            <a:ext cx="5596613" cy="5590517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565" y="2474491"/>
            <a:ext cx="3622050" cy="362205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74132" y="1422735"/>
            <a:ext cx="5602710" cy="5590517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677" y="2621284"/>
            <a:ext cx="3193418" cy="3193418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883717" y="1419568"/>
            <a:ext cx="5608806" cy="5590517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495" y="2773795"/>
            <a:ext cx="3022601" cy="3022601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874131" y="1409595"/>
            <a:ext cx="5608806" cy="5590517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131" y="2614953"/>
            <a:ext cx="3284001" cy="3284001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880167" y="1392175"/>
            <a:ext cx="5614903" cy="5590517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409" y="2620655"/>
            <a:ext cx="3296193" cy="3296193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887808" y="1388930"/>
            <a:ext cx="5614903" cy="5590517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817" y="2589022"/>
            <a:ext cx="3284002" cy="3284002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884255" y="1406427"/>
            <a:ext cx="5614903" cy="5590517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897" y="2303669"/>
            <a:ext cx="3502891" cy="3502891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880166" y="1388851"/>
            <a:ext cx="5614903" cy="5590517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540" y="2739088"/>
            <a:ext cx="3622051" cy="3219601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867496" y="1353052"/>
            <a:ext cx="5614903" cy="5590517"/>
          </a:xfrm>
          <a:prstGeom prst="rect">
            <a:avLst/>
          </a:prstGeom>
        </p:spPr>
      </p:pic>
      <p:pic>
        <p:nvPicPr>
          <p:cNvPr id="8" name="990c65375fa9535e23">
            <a:hlinkClick r:id="" action="ppaction://media"/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363143" y="1033142"/>
            <a:ext cx="487363" cy="487363"/>
          </a:xfrm>
          <a:prstGeom prst="rect">
            <a:avLst/>
          </a:prstGeom>
        </p:spPr>
      </p:pic>
      <p:pic>
        <p:nvPicPr>
          <p:cNvPr id="256" name="Picture 255" descr="image.png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376285" y="2474595"/>
            <a:ext cx="2247900" cy="3771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13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33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52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71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90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109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128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147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166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185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204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223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indefinit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242" dur="indefinite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4" dur="326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Широкоэкранный</PresentationFormat>
  <Paragraphs>0</Paragraphs>
  <Slides>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Мосалкова</dc:creator>
  <cp:lastModifiedBy>yanag</cp:lastModifiedBy>
  <cp:revision>5</cp:revision>
  <dcterms:created xsi:type="dcterms:W3CDTF">2024-05-06T09:08:00Z</dcterms:created>
  <dcterms:modified xsi:type="dcterms:W3CDTF">2024-07-02T22:15:46Z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55EE623E8CD94AE3B3B541DB8BC93E1B_12</vt:lpwstr>
  </property>
  <property fmtid="{D5CDD505-2E9C-101B-9397-08002B2CF9AE}" pid="3" name="KSOProductBuildVer">
    <vt:lpwstr>1033-12.2.0.17119</vt:lpwstr>
  </property>
</Properties>
</file>