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44" y="10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microsoft.com/office/2007/relationships/hdphoto" Target="../media/hdphoto6.wdp"/><Relationship Id="rId17" Type="http://schemas.openxmlformats.org/officeDocument/2006/relationships/image" Target="../media/image10.png"/><Relationship Id="rId18" Type="http://schemas.microsoft.com/office/2007/relationships/hdphoto" Target="../media/hdphoto7.wdp"/><Relationship Id="rId19" Type="http://schemas.openxmlformats.org/officeDocument/2006/relationships/image" Target="../media/image11.png"/><Relationship Id="rId20" Type="http://schemas.openxmlformats.org/officeDocument/2006/relationships/image" Target="../media/image12.png"/><Relationship Id="rId21" Type="http://schemas.openxmlformats.org/officeDocument/2006/relationships/image" Target="../media/image13.png"/><Relationship Id="rId22" Type="http://schemas.openxmlformats.org/officeDocument/2006/relationships/image" Target="../media/image14.png"/><Relationship Id="rId23" Type="http://schemas.openxmlformats.org/officeDocument/2006/relationships/image" Target="../media/image15.png"/><Relationship Id="rId24" Type="http://schemas.openxmlformats.org/officeDocument/2006/relationships/image" Target="../media/image16.png"/><Relationship Id="rId25" Type="http://schemas.openxmlformats.org/officeDocument/2006/relationships/image" Target="../media/image17.png"/><Relationship Id="rId26" Type="http://schemas.openxmlformats.org/officeDocument/2006/relationships/image" Target="../media/image18.png"/><Relationship Id="rId27" Type="http://schemas.microsoft.com/office/2007/relationships/hdphoto" Target="../media/hdphoto8.wdp"/><Relationship Id="rId28" Type="http://schemas.openxmlformats.org/officeDocument/2006/relationships/image" Target="../media/image19.png"/><Relationship Id="rId29" Type="http://schemas.openxmlformats.org/officeDocument/2006/relationships/image" Target="../media/image20.png"/><Relationship Id="rId30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05EDA5-15D5-0B59-276D-F1382F353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r="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1440811" y="427815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311544" y="265516"/>
            <a:ext cx="8415205" cy="3853723"/>
          </a:xfrm>
          <a:prstGeom prst="roundRect">
            <a:avLst/>
          </a:prstGeom>
          <a:solidFill>
            <a:srgbClr val="FFFFFF">
              <a:alpha val="93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3035988" y="427651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4662334" y="4270294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6301376" y="427815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1437784" y="557008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3064524" y="556119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4664362" y="5559135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D758DE-76F9-1298-6668-0FCEA488EC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6BDC900-2E39-1427-601F-D8E5DA8AA65E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5645" y="4356755"/>
            <a:ext cx="1017921" cy="101792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9D20CCF-9A49-3A7C-BA26-38EF1ADE6241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2870" y="5606734"/>
            <a:ext cx="1115044" cy="111504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392B9B0-D90C-7C03-0975-FFE104BEC53B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7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5456" y="5514354"/>
            <a:ext cx="1148985" cy="114898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2C6E2B9-8A45-4F80-9907-CE8791186C99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7567" y="4208467"/>
            <a:ext cx="1213657" cy="121365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40DE9E7-E617-C64C-70DD-B64241FA9C81}"/>
              </a:ext>
            </a:extLst>
          </p:cNvPr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7435" y="4273911"/>
            <a:ext cx="1136962" cy="113696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193C1E7-D7CD-F8C5-5210-61E7E8B2CA17}"/>
              </a:ext>
            </a:extLst>
          </p:cNvPr>
          <p:cNvPicPr>
            <a:picLocks noChangeAspect="1"/>
          </p:cNvPicPr>
          <p:nvPr/>
        </p:nvPicPr>
        <p:blipFill>
          <a:blip r:embed="rId15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9307" y="5443705"/>
            <a:ext cx="1378765" cy="137876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C2D9EE3-4DA7-2504-F085-8B80D809DC64}"/>
              </a:ext>
            </a:extLst>
          </p:cNvPr>
          <p:cNvPicPr>
            <a:picLocks noChangeAspect="1"/>
          </p:cNvPicPr>
          <p:nvPr/>
        </p:nvPicPr>
        <p:blipFill>
          <a:blip r:embed="rId17">
            <a:biLevel thresh="7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6053" y="4208467"/>
            <a:ext cx="1259234" cy="125923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C508F85-9F47-13D1-22B2-58003BA773F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8276" y="4356754"/>
            <a:ext cx="1017921" cy="101792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79AB0A3-888F-FE90-7A14-B488CE4A073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7435" y="4272676"/>
            <a:ext cx="1136962" cy="113696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801C162-1E3B-C9B8-AF13-783263F762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6053" y="4210577"/>
            <a:ext cx="1259234" cy="125923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4E195E1-C563-5E1F-29C7-124CA89F016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7566" y="4208054"/>
            <a:ext cx="1213657" cy="121365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D2D8C50-AB1E-41CE-B589-17B75D8943E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9307" y="5442534"/>
            <a:ext cx="1378765" cy="137876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544D884-4E97-F641-1D8B-492A06B288C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5456" y="5514354"/>
            <a:ext cx="1148985" cy="1148985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42FFD06C-3DBF-02E8-6009-BCE442193DC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8507" y="5606734"/>
            <a:ext cx="1115044" cy="111504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D007DBA-EE50-38E0-5D35-D785929EC946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3763" y="229716"/>
            <a:ext cx="2438250" cy="243825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E377586-1040-5377-AFFA-743D590E8813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3405" y="83040"/>
            <a:ext cx="2566157" cy="256615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71E42BD-001A-2C40-FE1F-77DC22B0EA8F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563" y="161072"/>
            <a:ext cx="3080733" cy="308073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773FFC8-99E5-E236-DBF7-B16B48F291BD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0470" y="1600798"/>
            <a:ext cx="2824788" cy="282478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4F8670A-AAB8-4B73-E0CE-BE95513ABC56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5504" y="93386"/>
            <a:ext cx="2416820" cy="241682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2367E85-3E73-2A45-9A8D-D71F442C7FC3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8784" y="1442352"/>
            <a:ext cx="2855516" cy="285551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C406EFD-CB7F-FA41-46A6-8081D78C598E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323" y="1825158"/>
            <a:ext cx="2612363" cy="2612363"/>
          </a:xfrm>
          <a:prstGeom prst="rect">
            <a:avLst/>
          </a:prstGeom>
        </p:spPr>
      </p:pic>
      <p:sp>
        <p:nvSpPr>
          <p:cNvPr id="2" name="Прямоугольник: скругленные углы 2">
            <a:extLst>
              <a:ext uri="{FF2B5EF4-FFF2-40B4-BE49-F238E27FC236}">
                <a16:creationId xmlns:a16="http://schemas.microsoft.com/office/drawing/2014/main" id="{BE6B4FCD-EC85-5796-A1DF-93F4109393EF}"/>
              </a:ext>
            </a:extLst>
          </p:cNvPr>
          <p:cNvSpPr/>
          <p:nvPr/>
        </p:nvSpPr>
        <p:spPr>
          <a:xfrm>
            <a:off x="6303404" y="5552944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10D0045-93FD-BF8A-C1AF-2071F4837A49}"/>
              </a:ext>
            </a:extLst>
          </p:cNvPr>
          <p:cNvPicPr>
            <a:picLocks noChangeAspect="1"/>
          </p:cNvPicPr>
          <p:nvPr/>
        </p:nvPicPr>
        <p:blipFill>
          <a:blip r:embed="rId26">
            <a:biLevel thresh="7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1744" y="5589984"/>
            <a:ext cx="1068435" cy="10684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5918EC-43B3-096B-42CC-A4F3AD08E32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0470" y="5581732"/>
            <a:ext cx="1068435" cy="10684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DA539FC-C14C-19E7-1509-8D55B1E06F08}"/>
              </a:ext>
            </a:extLst>
          </p:cNvPr>
          <p:cNvPicPr>
            <a:picLocks noChangeAspect="1"/>
          </p:cNvPicPr>
          <p:nvPr/>
        </p:nvPicPr>
        <p:blipFill>
          <a:blip r:embed="rId28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177" y="1456266"/>
            <a:ext cx="2650159" cy="2650159"/>
          </a:xfrm>
          <a:prstGeom prst="rect">
            <a:avLst/>
          </a:prstGeom>
        </p:spPr>
      </p:pic>
      <p:pic>
        <p:nvPicPr>
          <p:cNvPr id="6" name="Рисунок 5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B944DFF0-638D-F7A4-337B-FDD4609B5FA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677" y="-138951"/>
            <a:ext cx="4473638" cy="4553524"/>
          </a:xfrm>
          <a:prstGeom prst="rect">
            <a:avLst/>
          </a:prstGeom>
        </p:spPr>
      </p:pic>
      <p:pic>
        <p:nvPicPr>
          <p:cNvPr id="101" name="Picture 100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965934" y="3699290"/>
            <a:ext cx="2828925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90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B9C0E09-E4B3-4C08-87F9-D99EA07880C4}"/>
</file>

<file path=customXml/itemProps2.xml><?xml version="1.0" encoding="utf-8"?>
<ds:datastoreItem xmlns:ds="http://schemas.openxmlformats.org/officeDocument/2006/customXml" ds:itemID="{EAB74F9E-A903-40C2-AB07-D38419FE3740}"/>
</file>

<file path=customXml/itemProps3.xml><?xml version="1.0" encoding="utf-8"?>
<ds:datastoreItem xmlns:ds="http://schemas.openxmlformats.org/officeDocument/2006/customXml" ds:itemID="{2892A1BA-2BEA-4B6A-BAC5-66FAA4DE645A}"/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10</cp:revision>
  <dcterms:created xsi:type="dcterms:W3CDTF">2024-08-11T09:55:40Z</dcterms:created>
  <dcterms:modified xsi:type="dcterms:W3CDTF">2025-02-28T12:17:38Z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