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2145" y="1612852"/>
            <a:ext cx="28479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