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52"/>
            <a:ext cx="12192000" cy="708522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2702" y="2655232"/>
            <a:ext cx="8128964" cy="349765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8796" y="3018349"/>
            <a:ext cx="3845190" cy="28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367" y="3097537"/>
            <a:ext cx="2340299" cy="29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773" y="3063182"/>
            <a:ext cx="2794223" cy="27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354" y="2583971"/>
            <a:ext cx="3431597" cy="34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842" y="3333332"/>
            <a:ext cx="2540120" cy="20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8795">
            <a:off x="969842" y="2943438"/>
            <a:ext cx="1162585" cy="26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326" y="0"/>
            <a:ext cx="849310" cy="789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59" y="156891"/>
            <a:ext cx="6858000" cy="6858000"/>
          </a:xfrm>
          <a:prstGeom prst="rect">
            <a:avLst/>
          </a:prstGeom>
        </p:spPr>
      </p:pic>
      <p:pic>
        <p:nvPicPr>
          <p:cNvPr id="22540" name="Picture 2253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1395" y="258381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0755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3112 0.0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3945 -0.0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2878 -0.0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2181 -0.008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9779 0.02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Утю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2153 L 0.28047 0.02315 L 0.20391 0.01273 L 0.31094 0.01273 L 0.31055 0.03565 L 0.2 0.03565 L 0.31094 0.03565 L 0.20065 0.03565 L 0.25521 0.02153 Z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9 0.0257 L 2.08333E-7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2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2024-04-23T06:34:00Z</dcterms:created>
  <dcterms:modified xsi:type="dcterms:W3CDTF">2024-07-05T16:36:00Z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8492550773B84BB2B6B0BFEF67847C36_12</vt:lpwstr>
  </property>
  <property fmtid="{D5CDD505-2E9C-101B-9397-08002B2CF9AE}" pid="3" name="KSOProductBuildVer">
    <vt:lpwstr>1033-12.2.0.17119</vt:lpwstr>
  </property>
</Properties>
</file>