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package/2006/relationships/metadata/thumbnail" Target="docProps/thumbnail.jpeg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31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6E79D-451A-4639-89D5-BAAF4B547B78}" type="datetimeFigureOut">
              <a:rPr lang="en-US" smtClean="0"/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BCE0E8-6D2B-4735-98CD-47CB765E5E4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slideLayout" Target="../slideLayouts/slideLayout1.xml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/>
          <p:cNvPicPr>
            <a:picLocks noChangeAspect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Прямоугольник: скругленные углы 4"/>
          <p:cNvSpPr/>
          <p:nvPr/>
        </p:nvSpPr>
        <p:spPr>
          <a:xfrm>
            <a:off x="2272598" y="80868"/>
            <a:ext cx="9762599" cy="6696264"/>
          </a:xfrm>
          <a:prstGeom prst="roundRect">
            <a:avLst/>
          </a:prstGeom>
          <a:solidFill>
            <a:schemeClr val="lt1"/>
          </a:solidFill>
          <a:effectLst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подаоркРисунок 4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>
            <a:fillRect/>
          </a:stretch>
        </p:blipFill>
        <p:spPr>
          <a:xfrm>
            <a:off x="156803" y="186079"/>
            <a:ext cx="1009182" cy="1018948"/>
          </a:xfrm>
          <a:prstGeom prst="rect">
            <a:avLst/>
          </a:prstGeom>
        </p:spPr>
      </p:pic>
      <p:sp>
        <p:nvSpPr>
          <p:cNvPr id="9" name="Овал 8"/>
          <p:cNvSpPr/>
          <p:nvPr/>
        </p:nvSpPr>
        <p:spPr>
          <a:xfrm>
            <a:off x="8422377" y="247904"/>
            <a:ext cx="3312605" cy="324282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0078680" y="1199432"/>
            <a:ext cx="688157" cy="66988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10832825" y="2213394"/>
            <a:ext cx="367645" cy="393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9410716" y="2799427"/>
            <a:ext cx="367645" cy="393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0117877" y="2389362"/>
            <a:ext cx="367645" cy="393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9405580" y="1869315"/>
            <a:ext cx="367645" cy="393137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Равнобедренный треугольник 15"/>
          <p:cNvSpPr/>
          <p:nvPr/>
        </p:nvSpPr>
        <p:spPr>
          <a:xfrm rot="2469068">
            <a:off x="6824731" y="1408912"/>
            <a:ext cx="926987" cy="773375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ятно 2 1028"/>
          <p:cNvSpPr/>
          <p:nvPr/>
        </p:nvSpPr>
        <p:spPr>
          <a:xfrm rot="1891305">
            <a:off x="3548356" y="3853382"/>
            <a:ext cx="1594428" cy="2733546"/>
          </a:xfrm>
          <a:prstGeom prst="irregularSeal2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 rot="2469068">
            <a:off x="6259822" y="1967347"/>
            <a:ext cx="917430" cy="97476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2469068">
            <a:off x="5618377" y="2701325"/>
            <a:ext cx="917430" cy="97476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 rot="2469068">
            <a:off x="4715953" y="3337334"/>
            <a:ext cx="917430" cy="176796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 rot="2469068">
            <a:off x="4929379" y="3890662"/>
            <a:ext cx="383668" cy="78363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 rot="2469068">
            <a:off x="5271385" y="3474855"/>
            <a:ext cx="208508" cy="22022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 rot="2469068">
            <a:off x="5674354" y="3827019"/>
            <a:ext cx="208508" cy="22022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 rot="2469068">
            <a:off x="6469549" y="2205745"/>
            <a:ext cx="497972" cy="49797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 rot="2469068">
            <a:off x="5836288" y="2930359"/>
            <a:ext cx="497972" cy="49797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ый треугольник 27"/>
          <p:cNvSpPr/>
          <p:nvPr/>
        </p:nvSpPr>
        <p:spPr>
          <a:xfrm rot="2469068">
            <a:off x="4819151" y="4923418"/>
            <a:ext cx="965214" cy="1165902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ый треугольник 28"/>
          <p:cNvSpPr/>
          <p:nvPr/>
        </p:nvSpPr>
        <p:spPr>
          <a:xfrm rot="2469068" flipH="1">
            <a:off x="3402607" y="3685459"/>
            <a:ext cx="965214" cy="1165902"/>
          </a:xfrm>
          <a:prstGeom prst="rt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4-конечная звезда 1033"/>
          <p:cNvSpPr/>
          <p:nvPr/>
        </p:nvSpPr>
        <p:spPr>
          <a:xfrm>
            <a:off x="4356334" y="773410"/>
            <a:ext cx="1152163" cy="1255045"/>
          </a:xfrm>
          <a:prstGeom prst="star4">
            <a:avLst>
              <a:gd name="adj" fmla="val 16724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5-конечная звезда 1034"/>
          <p:cNvSpPr/>
          <p:nvPr/>
        </p:nvSpPr>
        <p:spPr>
          <a:xfrm>
            <a:off x="8322287" y="3815363"/>
            <a:ext cx="801294" cy="867854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5-конечная звезда 44"/>
          <p:cNvSpPr/>
          <p:nvPr/>
        </p:nvSpPr>
        <p:spPr>
          <a:xfrm>
            <a:off x="9810058" y="5121908"/>
            <a:ext cx="801294" cy="867854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5-конечная звезда 45"/>
          <p:cNvSpPr/>
          <p:nvPr/>
        </p:nvSpPr>
        <p:spPr>
          <a:xfrm>
            <a:off x="6822836" y="5539400"/>
            <a:ext cx="801294" cy="867854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5-конечная звезда 46"/>
          <p:cNvSpPr/>
          <p:nvPr/>
        </p:nvSpPr>
        <p:spPr>
          <a:xfrm>
            <a:off x="3064896" y="480402"/>
            <a:ext cx="801294" cy="867854"/>
          </a:xfrm>
          <a:prstGeom prst="star5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 descr="Изображение выглядит как рисунок, Предметная фотография, кружка&#10;&#10;Автоматически созданное описание" hidden="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958" y="733720"/>
            <a:ext cx="5342785" cy="5438192"/>
          </a:xfrm>
          <a:prstGeom prst="rect">
            <a:avLst/>
          </a:prstGeom>
        </p:spPr>
      </p:pic>
      <p:sp>
        <p:nvSpPr>
          <p:cNvPr id="24" name="Овал 23"/>
          <p:cNvSpPr/>
          <p:nvPr/>
        </p:nvSpPr>
        <p:spPr>
          <a:xfrm rot="2469068">
            <a:off x="4422556" y="4495031"/>
            <a:ext cx="208508" cy="22022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 rot="2469068">
            <a:off x="4825523" y="4798301"/>
            <a:ext cx="208508" cy="22022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0" name="Picture 199" descr="imag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72" y="4563906"/>
            <a:ext cx="1419225" cy="220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9A4E4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9A4E4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D7D31"/>
                                      </p:to>
                                    </p:animClr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F0"/>
                                      </p:to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DD7EE"/>
                                      </p:to>
                                    </p:animClr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2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0" fill="hold">
                      <p:stCondLst>
                        <p:cond delay="0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5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" fill="hold">
                      <p:stCondLst>
                        <p:cond delay="0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1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17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D965"/>
                                      </p:to>
                                    </p:animClr>
                                    <p:set>
                                      <p:cBhvr>
                                        <p:cTn id="18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>
                      <p:stCondLst>
                        <p:cond delay="0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5" grpId="0" animBg="1"/>
      <p:bldP spid="1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FDCB571-D09A-4050-83BD-86FC788C5213}"/>
</file>

<file path=customXml/itemProps2.xml><?xml version="1.0" encoding="utf-8"?>
<ds:datastoreItem xmlns:ds="http://schemas.openxmlformats.org/officeDocument/2006/customXml" ds:itemID="{64B362A5-43F8-4575-A80B-1D8A8D919DD1}"/>
</file>

<file path=customXml/itemProps3.xml><?xml version="1.0" encoding="utf-8"?>
<ds:datastoreItem xmlns:ds="http://schemas.openxmlformats.org/officeDocument/2006/customXml" ds:itemID="{85C2D3FB-0747-4CBF-A7D2-B73B93CB2344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Slides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SimSun</vt:lpstr>
      <vt:lpstr>Wingdings</vt:lpstr>
      <vt:lpstr>Aptos</vt:lpstr>
      <vt:lpstr>Segoe UI</vt:lpstr>
      <vt:lpstr>Microsoft YaHei</vt:lpstr>
      <vt:lpstr>Arial Unicode MS</vt:lpstr>
      <vt:lpstr>Aptos Display</vt:lpstr>
      <vt:lpstr>Segoe UI Variable Display</vt:lpstr>
      <vt:lpstr>Calibri</vt:lpstr>
      <vt:lpstr>Тема Office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Администратор</dc:creator>
  <cp:lastModifiedBy>yanag</cp:lastModifiedBy>
  <cp:revision>4</cp:revision>
  <dcterms:created xsi:type="dcterms:W3CDTF">2025-01-24T21:31:00Z</dcterms:created>
  <dcterms:modified xsi:type="dcterms:W3CDTF">2025-04-10T12:24:17Z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6E79124CB0D1435FB2FF05D78143A022_12</vt:lpwstr>
  </property>
  <property fmtid="{D5CDD505-2E9C-101B-9397-08002B2CF9AE}" pid="3" name="KSOProductBuildVer">
    <vt:lpwstr>1033-12.2.0.20782</vt:lpwstr>
  </property>
  <property fmtid="{D5CDD505-2E9C-101B-9397-08002B2CF9AE}" pid="4" name="ContentTypeId">
    <vt:lpwstr>0x010100F36324872565BB459892B1B9D623CC6C</vt:lpwstr>
  </property>
</Properties>
</file>