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17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644" y="10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513765-1DD8-4D17-A4D6-8B6F36546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FB9174F4-1E83-46BE-AB27-9A94156724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F6608C3-E36F-4F9F-BD2C-31500268E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6114E06-366D-46B3-93FF-6B81A22C8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7DC80E6-0CFF-4097-A05C-D4F218604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98303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7A0B95-00F3-4D2C-A260-D790178FA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7684293-0541-4FB3-A584-A633689B90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CE71685-0390-48A1-BC83-7C16D7905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D1DBACB-7501-45F2-AAA9-A4C1F7E7D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AEA15B2-61F7-4C1C-A4FA-0BC748FC3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05401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B10B197A-2F4D-44E2-9D05-4013389EC4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FF56B6D2-09AB-4477-8E70-30E63C67E8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E96A3FD-1D3E-418E-87A1-6932B77B6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DFA636C-CE8D-43C2-8E14-A477A9AF8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71CA77C-2A49-41AE-80CA-B08BBFBD8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53116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502F79-7DDD-4124-9C95-952BD8DA5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8DE8AB3-4671-47FA-AEBF-E1C3C752FB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7B54B73-BC1F-4595-B2CD-2C563956F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5CF3E9F-AB33-4457-A2A0-AD0ABA081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14A5C33-5A40-45E0-9288-01EB4702A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84505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36D875-713F-4ED9-BBCD-C34A5E767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55A5F23-8A1D-4D58-9C85-4828F218B7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675E2DB-F369-4A26-B467-67F22E51A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2B96255-0CED-4A5E-975F-FB86A8DF5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F2B1242-4110-42F4-9F4D-2284CC878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2913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736B69-8EE4-446C-B590-813544986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99CFAF5-967A-4CD7-8246-DA82CD8728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9636CEFF-0281-4DB8-B724-4DFE345280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DB298F0-689D-4284-8CD4-7716F71CF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E99EA02-3864-4676-B037-6C0979A8C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C5F0736-DAE6-41D1-9A84-3694B982C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93617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C060EE-834F-4E0C-BDA8-8074193D0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0A2B2C6-EB9D-4CDD-9BD2-2BD431BEA3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BB6543A-4581-4D22-B940-30E7346DEB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21851D9E-242A-4D60-B775-CBB8D90FC2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7DBB9169-F16C-4B0F-B446-D5FD132C51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1F4A36A2-1372-44A5-BCD6-8948DFCBA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A09DB213-3014-43F2-91C9-E80FA8CAE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19EB53B1-6D1C-4148-95E0-2C510FC8C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23654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0242D-EB3B-4A57-BF9D-6BD4F3F2D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34557945-4775-4ACE-B677-AF87FA93B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F3F55F43-0512-48AD-B06C-CB9A6246E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1E501A04-1A99-4438-879E-8CBF78086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92692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51E5FD47-5687-4839-AD73-22BF127EE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E3ABBC72-7426-4782-AFD5-D7A34D19A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CD1C642D-22C8-4A70-B4AB-04A5779DE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8661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EB3F5A-E1D5-45C5-9D80-7A275D0D8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4D63B27-4C18-47F4-A139-7C1F82FEB7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AE6015D5-09E1-407E-B2AD-55E644EEF5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7FA9E12-0931-4252-B6AA-77AC3C6D3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41EE5B1-A9D8-4121-BF25-E4ACEDE8B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ABE27E7-39A8-412B-A16B-796F7EA19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66260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25B8F2-A6BF-4A1C-987C-777AA6BFF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86100C70-72D0-4281-AC90-2ABE755D45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427C958-192B-4303-AE8E-2BE87F1A94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BD282FD-CF33-4EBA-8DFA-E30F43399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8511A2A-4672-4A59-B572-A47F236C4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C56C2FB-A8EB-4049-8770-3872EADBC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9599027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A6D7C76B-8896-4B23-AA3E-64EAF31D8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D675E1C-7ABD-4993-9875-A407EA4E59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AA2576F-E94B-4D1E-ADCD-0E0161C7E9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21F9FCD-DE91-4410-A93D-5EBBA18C2E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DE246A5-A71A-46D4-BF4C-964C8367E6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59179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microsoft.com/office/2007/relationships/hdphoto" Target="../media/hdphoto1.wdp"/><Relationship Id="rId7" Type="http://schemas.openxmlformats.org/officeDocument/2006/relationships/image" Target="../media/image5.png"/><Relationship Id="rId8" Type="http://schemas.microsoft.com/office/2007/relationships/hdphoto" Target="../media/hdphoto2.wdp"/><Relationship Id="rId9" Type="http://schemas.openxmlformats.org/officeDocument/2006/relationships/image" Target="../media/image6.png"/><Relationship Id="rId10" Type="http://schemas.microsoft.com/office/2007/relationships/hdphoto" Target="../media/hdphoto3.wdp"/><Relationship Id="rId11" Type="http://schemas.openxmlformats.org/officeDocument/2006/relationships/image" Target="../media/image7.png"/><Relationship Id="rId12" Type="http://schemas.microsoft.com/office/2007/relationships/hdphoto" Target="../media/hdphoto4.wdp"/><Relationship Id="rId13" Type="http://schemas.openxmlformats.org/officeDocument/2006/relationships/image" Target="../media/image8.png"/><Relationship Id="rId14" Type="http://schemas.microsoft.com/office/2007/relationships/hdphoto" Target="../media/hdphoto5.wdp"/><Relationship Id="rId15" Type="http://schemas.openxmlformats.org/officeDocument/2006/relationships/image" Target="../media/image9.png"/><Relationship Id="rId16" Type="http://schemas.microsoft.com/office/2007/relationships/hdphoto" Target="../media/hdphoto6.wdp"/><Relationship Id="rId17" Type="http://schemas.openxmlformats.org/officeDocument/2006/relationships/image" Target="../media/image10.png"/><Relationship Id="rId18" Type="http://schemas.microsoft.com/office/2007/relationships/hdphoto" Target="../media/hdphoto7.wdp"/><Relationship Id="rId19" Type="http://schemas.openxmlformats.org/officeDocument/2006/relationships/image" Target="../media/image11.png"/><Relationship Id="rId20" Type="http://schemas.openxmlformats.org/officeDocument/2006/relationships/image" Target="../media/image12.png"/><Relationship Id="rId21" Type="http://schemas.openxmlformats.org/officeDocument/2006/relationships/image" Target="../media/image13.png"/><Relationship Id="rId22" Type="http://schemas.openxmlformats.org/officeDocument/2006/relationships/image" Target="../media/image14.png"/><Relationship Id="rId23" Type="http://schemas.openxmlformats.org/officeDocument/2006/relationships/image" Target="../media/image15.png"/><Relationship Id="rId24" Type="http://schemas.openxmlformats.org/officeDocument/2006/relationships/image" Target="../media/image16.png"/><Relationship Id="rId25" Type="http://schemas.openxmlformats.org/officeDocument/2006/relationships/image" Target="../media/image17.png"/><Relationship Id="rId26" Type="http://schemas.openxmlformats.org/officeDocument/2006/relationships/image" Target="../media/image18.png"/><Relationship Id="rId27" Type="http://schemas.microsoft.com/office/2007/relationships/hdphoto" Target="../media/hdphoto8.wdp"/><Relationship Id="rId28" Type="http://schemas.openxmlformats.org/officeDocument/2006/relationships/image" Target="../media/image19.png"/><Relationship Id="rId29" Type="http://schemas.openxmlformats.org/officeDocument/2006/relationships/image" Target="../media/image20.png"/><Relationship Id="rId30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705EDA5-15D5-0B59-276D-F1382F3533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" r="18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892E1F3B-E553-F9A4-C143-5CDC31CA9F88}"/>
              </a:ext>
            </a:extLst>
          </p:cNvPr>
          <p:cNvSpPr/>
          <p:nvPr/>
        </p:nvSpPr>
        <p:spPr>
          <a:xfrm>
            <a:off x="1440811" y="4278152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9" name="Прямоугольник: скругленные углы 58">
            <a:extLst>
              <a:ext uri="{FF2B5EF4-FFF2-40B4-BE49-F238E27FC236}">
                <a16:creationId xmlns:a16="http://schemas.microsoft.com/office/drawing/2014/main" id="{8161594B-15C0-F60C-5538-0465B5820544}"/>
              </a:ext>
            </a:extLst>
          </p:cNvPr>
          <p:cNvSpPr/>
          <p:nvPr/>
        </p:nvSpPr>
        <p:spPr>
          <a:xfrm>
            <a:off x="311544" y="265516"/>
            <a:ext cx="8415205" cy="3853723"/>
          </a:xfrm>
          <a:prstGeom prst="roundRect">
            <a:avLst/>
          </a:prstGeom>
          <a:solidFill>
            <a:srgbClr val="FFFFFF">
              <a:alpha val="93000"/>
            </a:srgbClr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4" name="Прямоугольник: скругленные углы 2">
            <a:extLst>
              <a:ext uri="{FF2B5EF4-FFF2-40B4-BE49-F238E27FC236}">
                <a16:creationId xmlns:a16="http://schemas.microsoft.com/office/drawing/2014/main" id="{53DE8C3C-D711-4E3C-9F9B-A7169C4F7F6A}"/>
              </a:ext>
            </a:extLst>
          </p:cNvPr>
          <p:cNvSpPr/>
          <p:nvPr/>
        </p:nvSpPr>
        <p:spPr>
          <a:xfrm>
            <a:off x="3035988" y="4276516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5" name="Прямоугольник: скругленные углы 2">
            <a:extLst>
              <a:ext uri="{FF2B5EF4-FFF2-40B4-BE49-F238E27FC236}">
                <a16:creationId xmlns:a16="http://schemas.microsoft.com/office/drawing/2014/main" id="{C01E627E-617A-4FC9-99AD-9C84A0268A9D}"/>
              </a:ext>
            </a:extLst>
          </p:cNvPr>
          <p:cNvSpPr/>
          <p:nvPr/>
        </p:nvSpPr>
        <p:spPr>
          <a:xfrm>
            <a:off x="4662334" y="4270294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6" name="Прямоугольник: скругленные углы 2">
            <a:extLst>
              <a:ext uri="{FF2B5EF4-FFF2-40B4-BE49-F238E27FC236}">
                <a16:creationId xmlns:a16="http://schemas.microsoft.com/office/drawing/2014/main" id="{14E1472E-5422-41BC-B83D-9DF6EBA8594B}"/>
              </a:ext>
            </a:extLst>
          </p:cNvPr>
          <p:cNvSpPr/>
          <p:nvPr/>
        </p:nvSpPr>
        <p:spPr>
          <a:xfrm>
            <a:off x="6301376" y="4278151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8" name="Прямоугольник: скругленные углы 2">
            <a:extLst>
              <a:ext uri="{FF2B5EF4-FFF2-40B4-BE49-F238E27FC236}">
                <a16:creationId xmlns:a16="http://schemas.microsoft.com/office/drawing/2014/main" id="{92A4B528-C96E-4692-A925-46214A8A3A66}"/>
              </a:ext>
            </a:extLst>
          </p:cNvPr>
          <p:cNvSpPr/>
          <p:nvPr/>
        </p:nvSpPr>
        <p:spPr>
          <a:xfrm>
            <a:off x="1437784" y="5570082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9" name="Прямоугольник: скругленные углы 2">
            <a:extLst>
              <a:ext uri="{FF2B5EF4-FFF2-40B4-BE49-F238E27FC236}">
                <a16:creationId xmlns:a16="http://schemas.microsoft.com/office/drawing/2014/main" id="{B560EDFC-7FCA-4283-B9C8-8D055F72BE29}"/>
              </a:ext>
            </a:extLst>
          </p:cNvPr>
          <p:cNvSpPr/>
          <p:nvPr/>
        </p:nvSpPr>
        <p:spPr>
          <a:xfrm>
            <a:off x="3064524" y="5561196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0" name="Прямоугольник: скругленные углы 2">
            <a:extLst>
              <a:ext uri="{FF2B5EF4-FFF2-40B4-BE49-F238E27FC236}">
                <a16:creationId xmlns:a16="http://schemas.microsoft.com/office/drawing/2014/main" id="{E3FF3956-7DAD-43A5-85BA-C86D5B4338EC}"/>
              </a:ext>
            </a:extLst>
          </p:cNvPr>
          <p:cNvSpPr/>
          <p:nvPr/>
        </p:nvSpPr>
        <p:spPr>
          <a:xfrm>
            <a:off x="4664362" y="5559135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0D758DE-76F9-1298-6668-0FCEA488EC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6BDC900-2E39-1427-601F-D8E5DA8AA65E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5645" y="4356755"/>
            <a:ext cx="1017921" cy="101792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9D20CCF-9A49-3A7C-BA26-38EF1ADE6241}"/>
              </a:ext>
            </a:extLst>
          </p:cNvPr>
          <p:cNvPicPr>
            <a:picLocks noChangeAspect="1"/>
          </p:cNvPicPr>
          <p:nvPr/>
        </p:nvPicPr>
        <p:blipFill>
          <a:blip r:embed="rId7">
            <a:biLevel thresh="7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2870" y="5606734"/>
            <a:ext cx="1115044" cy="111504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392B9B0-D90C-7C03-0975-FFE104BEC53B}"/>
              </a:ext>
            </a:extLst>
          </p:cNvPr>
          <p:cNvPicPr>
            <a:picLocks noChangeAspect="1"/>
          </p:cNvPicPr>
          <p:nvPr/>
        </p:nvPicPr>
        <p:blipFill>
          <a:blip r:embed="rId9">
            <a:biLevel thresh="7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85456" y="5514354"/>
            <a:ext cx="1148985" cy="114898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2C6E2B9-8A45-4F80-9907-CE8791186C99}"/>
              </a:ext>
            </a:extLst>
          </p:cNvPr>
          <p:cNvPicPr>
            <a:picLocks noChangeAspect="1"/>
          </p:cNvPicPr>
          <p:nvPr/>
        </p:nvPicPr>
        <p:blipFill>
          <a:blip r:embed="rId11">
            <a:biLevel thresh="7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7567" y="4208467"/>
            <a:ext cx="1213657" cy="121365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40DE9E7-E617-C64C-70DD-B64241FA9C81}"/>
              </a:ext>
            </a:extLst>
          </p:cNvPr>
          <p:cNvPicPr>
            <a:picLocks noChangeAspect="1"/>
          </p:cNvPicPr>
          <p:nvPr/>
        </p:nvPicPr>
        <p:blipFill>
          <a:blip r:embed="rId13">
            <a:biLevel thresh="75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67435" y="4273911"/>
            <a:ext cx="1136962" cy="113696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193C1E7-D7CD-F8C5-5210-61E7E8B2CA17}"/>
              </a:ext>
            </a:extLst>
          </p:cNvPr>
          <p:cNvPicPr>
            <a:picLocks noChangeAspect="1"/>
          </p:cNvPicPr>
          <p:nvPr/>
        </p:nvPicPr>
        <p:blipFill>
          <a:blip r:embed="rId15">
            <a:biLevel thresh="75000"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9307" y="5443705"/>
            <a:ext cx="1378765" cy="1378765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EC2D9EE3-4DA7-2504-F085-8B80D809DC64}"/>
              </a:ext>
            </a:extLst>
          </p:cNvPr>
          <p:cNvPicPr>
            <a:picLocks noChangeAspect="1"/>
          </p:cNvPicPr>
          <p:nvPr/>
        </p:nvPicPr>
        <p:blipFill>
          <a:blip r:embed="rId17">
            <a:biLevel thresh="75000"/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46053" y="4208467"/>
            <a:ext cx="1259234" cy="1259234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9C508F85-9F47-13D1-22B2-58003BA773F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8276" y="4356754"/>
            <a:ext cx="1017921" cy="1017921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179AB0A3-888F-FE90-7A14-B488CE4A073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67435" y="4272676"/>
            <a:ext cx="1136962" cy="1136962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D801C162-1E3B-C9B8-AF13-783263F762B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46053" y="4210577"/>
            <a:ext cx="1259234" cy="1259234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14E195E1-C563-5E1F-29C7-124CA89F016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7566" y="4208054"/>
            <a:ext cx="1213657" cy="1213657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6D2D8C50-AB1E-41CE-B589-17B75D8943E1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9307" y="5442534"/>
            <a:ext cx="1378765" cy="1378765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9544D884-4E97-F641-1D8B-492A06B288C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85456" y="5514354"/>
            <a:ext cx="1148985" cy="1148985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42FFD06C-3DBF-02E8-6009-BCE442193DC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8507" y="5606734"/>
            <a:ext cx="1115044" cy="1115044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CD007DBA-EE50-38E0-5D35-D785929EC946}"/>
              </a:ext>
            </a:extLst>
          </p:cNvPr>
          <p:cNvPicPr>
            <a:picLocks noChangeAspect="1"/>
          </p:cNvPicPr>
          <p:nvPr/>
        </p:nvPicPr>
        <p:blipFill>
          <a:blip r:embed="rId19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13763" y="229716"/>
            <a:ext cx="2438250" cy="2438250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DE377586-1040-5377-AFFA-743D590E8813}"/>
              </a:ext>
            </a:extLst>
          </p:cNvPr>
          <p:cNvPicPr>
            <a:picLocks noChangeAspect="1"/>
          </p:cNvPicPr>
          <p:nvPr/>
        </p:nvPicPr>
        <p:blipFill>
          <a:blip r:embed="rId20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33405" y="83040"/>
            <a:ext cx="2566157" cy="2566157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871E42BD-001A-2C40-FE1F-77DC22B0EA8F}"/>
              </a:ext>
            </a:extLst>
          </p:cNvPr>
          <p:cNvPicPr>
            <a:picLocks noChangeAspect="1"/>
          </p:cNvPicPr>
          <p:nvPr/>
        </p:nvPicPr>
        <p:blipFill>
          <a:blip r:embed="rId21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563" y="161072"/>
            <a:ext cx="3080733" cy="3080733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0773FFC8-99E5-E236-DBF7-B16B48F291BD}"/>
              </a:ext>
            </a:extLst>
          </p:cNvPr>
          <p:cNvPicPr>
            <a:picLocks noChangeAspect="1"/>
          </p:cNvPicPr>
          <p:nvPr/>
        </p:nvPicPr>
        <p:blipFill>
          <a:blip r:embed="rId22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10470" y="1600798"/>
            <a:ext cx="2824788" cy="2824788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14F8670A-AAB8-4B73-E0CE-BE95513ABC56}"/>
              </a:ext>
            </a:extLst>
          </p:cNvPr>
          <p:cNvPicPr>
            <a:picLocks noChangeAspect="1"/>
          </p:cNvPicPr>
          <p:nvPr/>
        </p:nvPicPr>
        <p:blipFill>
          <a:blip r:embed="rId24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65504" y="93386"/>
            <a:ext cx="2416820" cy="2416820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A2367E85-3E73-2A45-9A8D-D71F442C7FC3}"/>
              </a:ext>
            </a:extLst>
          </p:cNvPr>
          <p:cNvPicPr>
            <a:picLocks noChangeAspect="1"/>
          </p:cNvPicPr>
          <p:nvPr/>
        </p:nvPicPr>
        <p:blipFill>
          <a:blip r:embed="rId25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38784" y="1442352"/>
            <a:ext cx="2855516" cy="2855516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8C406EFD-CB7F-FA41-46A6-8081D78C598E}"/>
              </a:ext>
            </a:extLst>
          </p:cNvPr>
          <p:cNvPicPr>
            <a:picLocks noChangeAspect="1"/>
          </p:cNvPicPr>
          <p:nvPr/>
        </p:nvPicPr>
        <p:blipFill>
          <a:blip r:embed="rId23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323" y="1825158"/>
            <a:ext cx="2612363" cy="2612363"/>
          </a:xfrm>
          <a:prstGeom prst="rect">
            <a:avLst/>
          </a:prstGeom>
        </p:spPr>
      </p:pic>
      <p:sp>
        <p:nvSpPr>
          <p:cNvPr id="2" name="Прямоугольник: скругленные углы 2">
            <a:extLst>
              <a:ext uri="{FF2B5EF4-FFF2-40B4-BE49-F238E27FC236}">
                <a16:creationId xmlns:a16="http://schemas.microsoft.com/office/drawing/2014/main" id="{BE6B4FCD-EC85-5796-A1DF-93F4109393EF}"/>
              </a:ext>
            </a:extLst>
          </p:cNvPr>
          <p:cNvSpPr/>
          <p:nvPr/>
        </p:nvSpPr>
        <p:spPr>
          <a:xfrm>
            <a:off x="6303404" y="5552944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10D0045-93FD-BF8A-C1AF-2071F4837A49}"/>
              </a:ext>
            </a:extLst>
          </p:cNvPr>
          <p:cNvPicPr>
            <a:picLocks noChangeAspect="1"/>
          </p:cNvPicPr>
          <p:nvPr/>
        </p:nvPicPr>
        <p:blipFill>
          <a:blip r:embed="rId26">
            <a:biLevel thresh="75000"/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61744" y="5589984"/>
            <a:ext cx="1068435" cy="106843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D5918EC-43B3-096B-42CC-A4F3AD08E32F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60470" y="5581732"/>
            <a:ext cx="1068435" cy="106843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DA539FC-C14C-19E7-1509-8D55B1E06F08}"/>
              </a:ext>
            </a:extLst>
          </p:cNvPr>
          <p:cNvPicPr>
            <a:picLocks noChangeAspect="1"/>
          </p:cNvPicPr>
          <p:nvPr/>
        </p:nvPicPr>
        <p:blipFill>
          <a:blip r:embed="rId28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177" y="1456266"/>
            <a:ext cx="2650159" cy="2650159"/>
          </a:xfrm>
          <a:prstGeom prst="rect">
            <a:avLst/>
          </a:prstGeom>
        </p:spPr>
      </p:pic>
      <p:pic>
        <p:nvPicPr>
          <p:cNvPr id="6" name="Рисунок 5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B944DFF0-638D-F7A4-337B-FDD4609B5FA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677" y="-138951"/>
            <a:ext cx="4473638" cy="4553524"/>
          </a:xfrm>
          <a:prstGeom prst="rect">
            <a:avLst/>
          </a:prstGeom>
        </p:spPr>
      </p:pic>
      <p:pic>
        <p:nvPicPr>
          <p:cNvPr id="101" name="Picture 100" descr="image.png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965934" y="3699290"/>
            <a:ext cx="3105150" cy="294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4909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FA1091F-8677-42BA-92CE-39B580C5D07C}"/>
</file>

<file path=customXml/itemProps2.xml><?xml version="1.0" encoding="utf-8"?>
<ds:datastoreItem xmlns:ds="http://schemas.openxmlformats.org/officeDocument/2006/customXml" ds:itemID="{A3E81919-43AA-4D1F-80F6-60A4C8C5A8CF}"/>
</file>

<file path=customXml/itemProps3.xml><?xml version="1.0" encoding="utf-8"?>
<ds:datastoreItem xmlns:ds="http://schemas.openxmlformats.org/officeDocument/2006/customXml" ds:itemID="{91ED1A1A-1AD0-4AF7-B9D6-E80EA6258A33}"/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Администратор</cp:lastModifiedBy>
  <cp:revision>10</cp:revision>
  <dcterms:created xsi:type="dcterms:W3CDTF">2024-08-11T09:55:40Z</dcterms:created>
  <dcterms:modified xsi:type="dcterms:W3CDTF">2025-02-28T12:17:38Z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