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1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05" autoAdjust="0"/>
  </p:normalViewPr>
  <p:slideViewPr>
    <p:cSldViewPr snapToGrid="0" showGuides="1">
      <p:cViewPr>
        <p:scale>
          <a:sx n="50" d="100"/>
          <a:sy n="50" d="100"/>
        </p:scale>
        <p:origin x="2166" y="11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D4AEC-FF18-AA4D-66DD-7C28DEC564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3ACD32-96DB-E2E1-9EDF-6760C4574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F33511-D7A2-7CA6-D244-5B736343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0B290B-F879-F38C-D788-6F847579F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0C972D-96D8-CA43-106C-51801A3C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90514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07173-CC85-87D5-AD41-3BD781495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724751-ED98-AF39-1E8F-918EC86B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649FD3-5BDA-6328-2C18-98F13EF9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CF6C81-B8D4-92C4-3EB4-74E4AF7B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436BA-AB21-666A-C054-3B7797E2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160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12867D-9FF3-B885-B0AA-BBBD983047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900E6E-8271-86E1-6511-4F81F56B4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DDAA66-BF62-3FF1-EB5C-0EB9C6D6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C7DF9F-BE84-8B47-9413-D7507768C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5B0238-A7A9-F1CE-F8B5-AF75CE5B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41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B67F-A3BB-95CA-18F7-E6615C515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B3E1E-CCCB-6E09-D3B3-356EBEC16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D1385-7BA5-957C-6130-CEA36AD5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B02D8-612B-C208-868F-74728568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D5BB0C-09EA-4C83-47B8-37ED5817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7641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FA7098-3E6A-C0E1-D3B2-E1A96DE45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8A5FF3-DBCB-17C8-0CA0-677B4BA6D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1F3521-7860-8574-6A91-AD167CF5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E1713A-99AA-9C1D-C7D0-E92A126E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0710BA-FFF1-6148-CB1B-74D4AA9F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7C15A-9B87-9320-C3AA-B1B22368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6EDF1E-293E-76A8-8E2A-04B2358EF9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75DDCA-9C14-0B5D-7AD9-4F44F52D0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827A01-E5A0-6996-7783-29505D491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4DF8A1-6D9D-5426-A721-11A923CB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E6098-2CC6-FA19-1F80-09AD23B2C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8654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810F41-92DD-8C9E-A76D-5007E4EE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5BC0D2-7343-DA2A-F315-064A45FDC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CE68F1-1465-F4FA-E907-13A3AC41A3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1D55B5-73C2-F178-4EC4-CE9F09F96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A7FFC-2529-777B-1915-B9E41CD064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E9A8BA-EB74-78F9-8583-8AEAE647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948471-4271-66A9-DAC9-4BC66542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AAAA53-4503-91F6-8D65-5D9AF1A2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429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E80B2-1669-5278-DDFD-D2162C81A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2F5652-ED0B-7C18-C657-8614FF98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43DD2A0-9A2C-BD22-4B32-9388C6C3F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4228C3-AF35-46AC-5C7F-CA4440CB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8654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55CFAE-8193-66C3-118F-C6C2A5A5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C36F03-719C-E52B-4492-D05C2AF43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E4E73-79C9-D3E8-897C-ECD50B1D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363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A3520-620F-396A-7EC0-6F6775E2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8C556-A262-50FF-2F33-869C6A355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ADECA2-3C6D-9C92-D76A-31C113372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1C5F6B3-FC8F-349A-A160-03C1DD9B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6A9E86-5556-9C19-4883-E6C6F287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1D6E1B-971D-54B2-72C7-5A5B24849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52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7131FD-6123-4DB1-EAB4-6C318043A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0EAC9E5-F121-4FF4-A6D0-7BDB14BDC6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5977489-66E2-2C74-0969-FF62DCCF9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FF958B-6721-25FE-10FB-D3319C9F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7F033-C6E3-3A7B-6C26-90F89B6B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FA4EBC-AA4A-C576-598F-B47B6856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63265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29FD28-7E29-0312-6F46-027677D0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8210EC-F49F-4CD7-3245-7E89B3DC2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9B72C-AE43-08F3-4330-94505ED0D9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2E7D1E-6D56-48FE-9A8C-6AE002B99234}" type="datetimeFigureOut">
              <a:rPr lang="ru-UA" smtClean="0"/>
              <a:t>12.02.2025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FA4496-7F13-4465-DB0E-4360687D80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293F9-F65D-617C-6012-4536E4029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28AE31-C6F5-43BD-BC64-05F3E2B59A0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346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svg"/><Relationship Id="rId7" Type="http://schemas.openxmlformats.org/officeDocument/2006/relationships/image" Target="../media/image6.png"/><Relationship Id="rId8" Type="http://schemas.openxmlformats.org/officeDocument/2006/relationships/image" Target="../media/image7.svg"/><Relationship Id="rId9" Type="http://schemas.openxmlformats.org/officeDocument/2006/relationships/image" Target="../media/image8.png"/><Relationship Id="rId10" Type="http://schemas.openxmlformats.org/officeDocument/2006/relationships/image" Target="../media/image9.svg"/><Relationship Id="rId11" Type="http://schemas.openxmlformats.org/officeDocument/2006/relationships/image" Target="../media/image10.png"/><Relationship Id="rId12" Type="http://schemas.openxmlformats.org/officeDocument/2006/relationships/image" Target="../media/image11.sv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JP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microsoft.com/office/2007/relationships/hdphoto" Target="../media/hdphoto1.wdp"/><Relationship Id="rId44" Type="http://schemas.openxmlformats.org/officeDocument/2006/relationships/image" Target="../media/image42.png"/><Relationship Id="rId45" Type="http://schemas.openxmlformats.org/officeDocument/2006/relationships/image" Target="../media/image43.png"/><Relationship Id="rId46" Type="http://schemas.openxmlformats.org/officeDocument/2006/relationships/image" Target="../media/image44.png"/><Relationship Id="rId47" Type="http://schemas.openxmlformats.org/officeDocument/2006/relationships/image" Target="../media/image45.png"/><Relationship Id="rId48" Type="http://schemas.openxmlformats.org/officeDocument/2006/relationships/image" Target="../media/image46.png"/><Relationship Id="rId49" Type="http://schemas.openxmlformats.org/officeDocument/2006/relationships/image" Target="../media/image47.png"/><Relationship Id="rId50" Type="http://schemas.openxmlformats.org/officeDocument/2006/relationships/image" Target="../media/image48.png"/><Relationship Id="rId51" Type="http://schemas.openxmlformats.org/officeDocument/2006/relationships/image" Target="../media/image49.png"/><Relationship Id="rId52" Type="http://schemas.openxmlformats.org/officeDocument/2006/relationships/image" Target="../media/image50.png"/><Relationship Id="rId53" Type="http://schemas.openxmlformats.org/officeDocument/2006/relationships/image" Target="../media/image51.png"/><Relationship Id="rId54" Type="http://schemas.openxmlformats.org/officeDocument/2006/relationships/image" Target="../media/image52.png"/><Relationship Id="rId55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Рисунок 143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29FC12-3E6D-1E74-F02A-F6AE94849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35"/>
          <a:stretch/>
        </p:blipFill>
        <p:spPr>
          <a:xfrm>
            <a:off x="0" y="-7347"/>
            <a:ext cx="12191999" cy="6865347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0F45387-F6DE-0992-8E70-6422EEBCCBC7}"/>
              </a:ext>
            </a:extLst>
          </p:cNvPr>
          <p:cNvSpPr/>
          <p:nvPr/>
        </p:nvSpPr>
        <p:spPr>
          <a:xfrm>
            <a:off x="1151997" y="406400"/>
            <a:ext cx="7920012" cy="44704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4F207FB7-E20B-BA15-B52F-AF6E3DD408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74254" y="5679395"/>
            <a:ext cx="1009182" cy="1018948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E815A11-6708-C096-21AA-CAB6E643F7AF}"/>
              </a:ext>
            </a:extLst>
          </p:cNvPr>
          <p:cNvSpPr/>
          <p:nvPr/>
        </p:nvSpPr>
        <p:spPr>
          <a:xfrm>
            <a:off x="2710290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D1E867-4312-5B27-BE51-3DFDBE1C462D}"/>
              </a:ext>
            </a:extLst>
          </p:cNvPr>
          <p:cNvSpPr/>
          <p:nvPr/>
        </p:nvSpPr>
        <p:spPr>
          <a:xfrm>
            <a:off x="4485165" y="5152572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821EF012-41D7-EB8D-B024-3AC1D244963E}"/>
              </a:ext>
            </a:extLst>
          </p:cNvPr>
          <p:cNvSpPr/>
          <p:nvPr/>
        </p:nvSpPr>
        <p:spPr>
          <a:xfrm>
            <a:off x="6260040" y="5152571"/>
            <a:ext cx="1444173" cy="1429657"/>
          </a:xfrm>
          <a:prstGeom prst="roundRect">
            <a:avLst/>
          </a:prstGeom>
          <a:solidFill>
            <a:schemeClr val="bg1">
              <a:alpha val="9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E1CDEAE7-446B-0831-361C-D6FA1ABE9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187" y="5280336"/>
            <a:ext cx="1174128" cy="1174128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9B6ED8E-242D-3C03-A134-5940873E2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7" y="5280335"/>
            <a:ext cx="1174128" cy="1174128"/>
          </a:xfrm>
          <a:prstGeom prst="rect">
            <a:avLst/>
          </a:prstGeom>
        </p:spPr>
      </p:pic>
      <p:pic>
        <p:nvPicPr>
          <p:cNvPr id="16" name="Рисунок 1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EFF89BAE-3074-C8DC-FFCC-AD2ED0769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400271" y="5317259"/>
            <a:ext cx="1163709" cy="1163709"/>
          </a:xfrm>
          <a:prstGeom prst="rect">
            <a:avLst/>
          </a:prstGeom>
        </p:spPr>
      </p:pic>
      <p:pic>
        <p:nvPicPr>
          <p:cNvPr id="17" name="Рисунок 1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D5E0A03-1034-7C5E-B1FC-9A54E0FF1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70" y="5317259"/>
            <a:ext cx="1163709" cy="1163709"/>
          </a:xfrm>
          <a:prstGeom prst="rect">
            <a:avLst/>
          </a:prstGeom>
        </p:spPr>
      </p:pic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4A7F18EF-D2B3-1B63-2928-8AAC32B0755F}"/>
              </a:ext>
            </a:extLst>
          </p:cNvPr>
          <p:cNvSpPr/>
          <p:nvPr/>
        </p:nvSpPr>
        <p:spPr>
          <a:xfrm>
            <a:off x="3260129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094519F0-2E02-6EF2-FB4B-0BEFBDBD792F}"/>
              </a:ext>
            </a:extLst>
          </p:cNvPr>
          <p:cNvSpPr/>
          <p:nvPr/>
        </p:nvSpPr>
        <p:spPr>
          <a:xfrm>
            <a:off x="3260128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892E66A8-BFA4-FD41-E96E-3A7372B16045}"/>
              </a:ext>
            </a:extLst>
          </p:cNvPr>
          <p:cNvGrpSpPr/>
          <p:nvPr/>
        </p:nvGrpSpPr>
        <p:grpSpPr>
          <a:xfrm>
            <a:off x="1018939" y="275771"/>
            <a:ext cx="8121238" cy="4930136"/>
            <a:chOff x="1007333" y="288380"/>
            <a:chExt cx="8121238" cy="4930136"/>
          </a:xfrm>
        </p:grpSpPr>
        <p:pic>
          <p:nvPicPr>
            <p:cNvPr id="24" name="Рисунок 23" descr="Изображение выглядит как картина, замерзание, зима, пейзаж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E257B0-4446-E840-9C07-B5DF900E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996" y="41838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Рисунок 27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DCF285-1745-0EEA-D09E-E1D2117FE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7642" y="1822202"/>
              <a:ext cx="1820929" cy="182092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6903328-4EB9-4B5C-1901-D6168446E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333" y="402211"/>
              <a:ext cx="2256315" cy="225631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зарисовка,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FE17C5-A79B-0731-C10C-708E262F7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8105" y="402211"/>
              <a:ext cx="2256315" cy="2256315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мультфильм, графическая вставка, рождество, снегов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EE234B-FD0D-B5DE-2184-98DE0F033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0205" y="584517"/>
              <a:ext cx="4633999" cy="4633999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снеговик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52DE33-2B85-67A2-7712-A0793B97B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434" y="2965186"/>
              <a:ext cx="1820929" cy="1820929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8079A7-12F6-354D-7D25-3A3A8B788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181" y="2129259"/>
              <a:ext cx="1009182" cy="1009182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F4094B-45A7-D535-F88F-1704C810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196" y="3309581"/>
              <a:ext cx="1009182" cy="1009182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814DFB-CFE1-C042-C786-BDB31209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002" y="808318"/>
              <a:ext cx="1009182" cy="1009182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17C879-5E6B-F102-7F5F-0D251ED1C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6375" y="288380"/>
              <a:ext cx="1009182" cy="1009182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650F09-561F-4393-29D7-946A8594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7871" y="940420"/>
              <a:ext cx="1009182" cy="1009182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8EBB3-1B9C-0D6F-5B71-D76B4B53B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06" y="987884"/>
              <a:ext cx="1009182" cy="100918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C98025-12B0-AB56-76D7-8DCD6E02B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423" y="549237"/>
              <a:ext cx="1009182" cy="100918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искусство, цветок, снежин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4F36D-822C-9FEE-CCA5-36A7E8C5C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30" y="2212532"/>
              <a:ext cx="1009182" cy="1009182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00E94A5-AA0F-31A2-E150-2203E1BD2979}"/>
              </a:ext>
            </a:extLst>
          </p:cNvPr>
          <p:cNvGrpSpPr/>
          <p:nvPr/>
        </p:nvGrpSpPr>
        <p:grpSpPr>
          <a:xfrm>
            <a:off x="659408" y="403536"/>
            <a:ext cx="8426305" cy="4662396"/>
            <a:chOff x="5891801" y="-4865596"/>
            <a:chExt cx="8426305" cy="4662396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9164B4F-D492-F91C-356D-2CF610C37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6398094" y="-4865596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Рисунок 61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12476A-3398-535C-21A6-20D4B428B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801" y="-4054683"/>
              <a:ext cx="3462564" cy="3462564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99B8AF-E867-F01F-FE7A-CF04DABD6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76" y="-4423643"/>
              <a:ext cx="4073144" cy="4073144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мультфильм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C517D2-4600-DE49-83DA-EB170103B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205" y="-4480923"/>
              <a:ext cx="3743007" cy="4277723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4ED7979-0355-CBB9-B9A5-251DB8A11DF5}"/>
              </a:ext>
            </a:extLst>
          </p:cNvPr>
          <p:cNvGrpSpPr/>
          <p:nvPr/>
        </p:nvGrpSpPr>
        <p:grpSpPr>
          <a:xfrm>
            <a:off x="1156006" y="403536"/>
            <a:ext cx="7920012" cy="4470400"/>
            <a:chOff x="13229416" y="-654517"/>
            <a:chExt cx="7920012" cy="4470400"/>
          </a:xfrm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00DBE25D-511B-37F7-1F6C-605357F86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229416" y="-654517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4" name="Рисунок 73" descr="Изображение выглядит как колесо, транспортное средство, мультфильм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929878-BC18-605F-DF6E-5E56F0121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17126" y="656924"/>
              <a:ext cx="3063501" cy="3063501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0E62BD-EFAB-23C8-82C4-0F4A1CD99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3455" y="287581"/>
              <a:ext cx="2307030" cy="2307030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Механическая головоломка, коробка, куб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0E91DD-BE99-F09F-6B30-DBF008863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9810" y="1809750"/>
              <a:ext cx="1910675" cy="1910675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ллюстрация, рисунок, Мультфильм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1538E5-C0C2-7C4A-5CA3-4E0464B71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38627" y="-302496"/>
              <a:ext cx="4022921" cy="4022921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B91EFAE4-3531-0850-057A-2BEF75243908}"/>
              </a:ext>
            </a:extLst>
          </p:cNvPr>
          <p:cNvGrpSpPr/>
          <p:nvPr/>
        </p:nvGrpSpPr>
        <p:grpSpPr>
          <a:xfrm>
            <a:off x="970140" y="397664"/>
            <a:ext cx="8113474" cy="4570934"/>
            <a:chOff x="13285952" y="1193800"/>
            <a:chExt cx="8113474" cy="4570934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4C8753FF-BFDD-646A-5ADB-78D7DCBA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" r="32"/>
            <a:stretch/>
          </p:blipFill>
          <p:spPr>
            <a:xfrm>
              <a:off x="13461080" y="1193800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4CD0D-4094-38A2-EBF0-2C8C8083B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5952" y="2247124"/>
              <a:ext cx="2503794" cy="2503794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музыка, музыкальный инструмент, барабан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945D67C-E7E8-CA7B-D453-9B9C08DCF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777276" y="2332809"/>
              <a:ext cx="2622150" cy="2622150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1CD2CE-A759-ED78-BE4C-0B307CE78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6915" y="1821229"/>
              <a:ext cx="3946783" cy="3943505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CF69A1B7-1F21-A17F-120B-BFD2FCEF100D}"/>
              </a:ext>
            </a:extLst>
          </p:cNvPr>
          <p:cNvGrpSpPr/>
          <p:nvPr/>
        </p:nvGrpSpPr>
        <p:grpSpPr>
          <a:xfrm>
            <a:off x="1160015" y="394034"/>
            <a:ext cx="7920012" cy="4619384"/>
            <a:chOff x="13535728" y="6291629"/>
            <a:chExt cx="7920012" cy="4619384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33F837-C881-754D-22A4-B148D0EEB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535728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9" name="Рисунок 98" descr="Изображение выглядит как еда, мис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6EFAC5-655E-3504-19BC-190C1637F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7726" y="6408822"/>
              <a:ext cx="2608961" cy="2608961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949580-8EC4-1E5C-9A36-BD36CF11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8758" y="6297454"/>
              <a:ext cx="4613559" cy="46135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4E559078-5E98-848C-47A1-E93349C20D62}"/>
              </a:ext>
            </a:extLst>
          </p:cNvPr>
          <p:cNvGrpSpPr/>
          <p:nvPr/>
        </p:nvGrpSpPr>
        <p:grpSpPr>
          <a:xfrm>
            <a:off x="764524" y="389621"/>
            <a:ext cx="8817125" cy="4596755"/>
            <a:chOff x="13282884" y="11568129"/>
            <a:chExt cx="8817125" cy="4596755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0833E20F-9F17-836B-9CC7-A2A1D502B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" b="611"/>
            <a:stretch/>
          </p:blipFill>
          <p:spPr>
            <a:xfrm>
              <a:off x="13656735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детская площад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30BD8A8-2B00-DB4B-BD8B-ED41E506F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1118" y="11568129"/>
              <a:ext cx="5484160" cy="4509199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0A01B7-3073-A1F5-0F26-1CFC7FB29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2884" y="12820260"/>
              <a:ext cx="3276468" cy="327646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09D53E-B400-8062-5BCD-4292B8E61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14193" y="12379068"/>
              <a:ext cx="3785816" cy="3785816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мультфильм, графическая вставка, Аним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85A99A9-9769-B3A5-D5FB-799DEA661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86862" y="11587529"/>
              <a:ext cx="2477543" cy="2477543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ACB9A09-3840-2B09-6308-C0E82E5005C3}"/>
              </a:ext>
            </a:extLst>
          </p:cNvPr>
          <p:cNvGrpSpPr/>
          <p:nvPr/>
        </p:nvGrpSpPr>
        <p:grpSpPr>
          <a:xfrm>
            <a:off x="1150951" y="410058"/>
            <a:ext cx="7920012" cy="4840646"/>
            <a:chOff x="4271988" y="11587529"/>
            <a:chExt cx="7920012" cy="4840646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159A2446-7BDC-5923-54B0-B20304542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4271988" y="115875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0" name="Рисунок 119" descr="Изображение выглядит как мультфильм, обувь, рисунок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9EC433-4119-0C9F-4DF6-247078CB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449" y="11670033"/>
              <a:ext cx="4305389" cy="4305389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вода, рисунок, плавание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C96B42-BF10-2393-F4F6-742574983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135" y="14271976"/>
              <a:ext cx="2156199" cy="215619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контейнер, ведро, Контейнер для отходов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516E29-6D99-8F4A-24F0-C98147427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7422" b="89941" l="9961" r="89941">
                          <a14:foregroundMark x1="19238" y1="33008" x2="20037" y2="28129"/>
                          <a14:foregroundMark x1="22559" y1="23438" x2="19043" y2="38770"/>
                          <a14:foregroundMark x1="48535" y1="7422" x2="51074" y2="7422"/>
                          <a14:backgroundMark x1="20703" y1="22852" x2="19434" y2="25781"/>
                          <a14:backgroundMark x1="21094" y1="21191" x2="19824" y2="25977"/>
                          <a14:backgroundMark x1="20313" y1="22852" x2="19434" y2="280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51" y="13822727"/>
              <a:ext cx="2201584" cy="2201584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855E219F-7970-EBEA-8652-28BE1C7E1B03}"/>
              </a:ext>
            </a:extLst>
          </p:cNvPr>
          <p:cNvGrpSpPr/>
          <p:nvPr/>
        </p:nvGrpSpPr>
        <p:grpSpPr>
          <a:xfrm>
            <a:off x="1151997" y="402043"/>
            <a:ext cx="7920012" cy="4470400"/>
            <a:chOff x="-5339764" y="11829872"/>
            <a:chExt cx="7920012" cy="4470400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3F8DD7-B6AF-7852-D4E5-0D4717344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5339764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27" name="Рисунок 126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128D74-A529-D9BB-F239-C40682100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63639" y="12799419"/>
              <a:ext cx="3500853" cy="3500853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5E942A-AA10-DA4D-17B2-E6E06C5B1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0895" y="13107220"/>
              <a:ext cx="3193052" cy="3193052"/>
            </a:xfrm>
            <a:prstGeom prst="rect">
              <a:avLst/>
            </a:prstGeom>
          </p:spPr>
        </p:pic>
      </p:grp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5F1E363E-2EC6-C7F7-7BEC-568C93FECD79}"/>
              </a:ext>
            </a:extLst>
          </p:cNvPr>
          <p:cNvGrpSpPr/>
          <p:nvPr/>
        </p:nvGrpSpPr>
        <p:grpSpPr>
          <a:xfrm>
            <a:off x="1151997" y="409739"/>
            <a:ext cx="7920012" cy="4871522"/>
            <a:chOff x="-14078893" y="11829872"/>
            <a:chExt cx="7920012" cy="4871522"/>
          </a:xfrm>
        </p:grpSpPr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53523554-7077-34E5-1184-C8FDF9EE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4078893" y="11829872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2" name="Рисунок 131" descr="Изображение выглядит как рисунок, мультфильм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9FF9DA-8BCF-320D-939E-1A3F92CBE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10123" y="13508342"/>
              <a:ext cx="3193052" cy="3193052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Человеческое лицо, женщина, человек, Тан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359A77-51B2-8F7E-F3F6-697EAB658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0655314" y="12680846"/>
              <a:ext cx="3937820" cy="3937820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56E87765-FB08-88F4-FCC9-8B056FDEB57B}"/>
              </a:ext>
            </a:extLst>
          </p:cNvPr>
          <p:cNvGrpSpPr/>
          <p:nvPr/>
        </p:nvGrpSpPr>
        <p:grpSpPr>
          <a:xfrm>
            <a:off x="732467" y="405971"/>
            <a:ext cx="8354931" cy="4599643"/>
            <a:chOff x="-15429857" y="6291629"/>
            <a:chExt cx="8354931" cy="4599643"/>
          </a:xfrm>
        </p:grpSpPr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4F2DFCDF-4334-A48C-4AB4-5BBE75C16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" r="355"/>
            <a:stretch/>
          </p:blipFill>
          <p:spPr>
            <a:xfrm>
              <a:off x="-15027110" y="6291629"/>
              <a:ext cx="7920012" cy="44704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футбол, футбольный мяч, мяч, сет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E5BE66-7CA4-15B4-847B-FFC92FB11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15045" y="6582228"/>
              <a:ext cx="3940119" cy="376441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C752C8-CCE9-21E2-245E-2D0039D6E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659250" y="9446679"/>
              <a:ext cx="1315350" cy="1315350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графическая вставка, Мультфильм, иллюстрация, фу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E19FE5-EE5E-8F42-8574-2D9B55A5A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5429857" y="6560828"/>
              <a:ext cx="4330444" cy="4330444"/>
            </a:xfrm>
            <a:prstGeom prst="rect">
              <a:avLst/>
            </a:prstGeom>
          </p:spPr>
        </p:pic>
      </p:grpSp>
      <p:sp>
        <p:nvSpPr>
          <p:cNvPr id="145" name="Полилиния: фигура 144">
            <a:extLst>
              <a:ext uri="{FF2B5EF4-FFF2-40B4-BE49-F238E27FC236}">
                <a16:creationId xmlns:a16="http://schemas.microsoft.com/office/drawing/2014/main" id="{36876B19-4C73-1407-283B-8B0A68C576AA}"/>
              </a:ext>
            </a:extLst>
          </p:cNvPr>
          <p:cNvSpPr/>
          <p:nvPr/>
        </p:nvSpPr>
        <p:spPr>
          <a:xfrm>
            <a:off x="3260127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6" name="Рисунок 145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19C7F678-1B54-5112-19B6-EAF2FC4563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47" name="Рисунок 146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D948CE76-8799-A8BE-A82A-488B110547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48" name="Полилиния: фигура 147">
            <a:extLst>
              <a:ext uri="{FF2B5EF4-FFF2-40B4-BE49-F238E27FC236}">
                <a16:creationId xmlns:a16="http://schemas.microsoft.com/office/drawing/2014/main" id="{B40ED722-7CC8-C89C-15BD-E13ADF90E9B9}"/>
              </a:ext>
            </a:extLst>
          </p:cNvPr>
          <p:cNvSpPr/>
          <p:nvPr/>
        </p:nvSpPr>
        <p:spPr>
          <a:xfrm>
            <a:off x="3260440" y="5919558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49" name="Рисунок 148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88A97AF-62B2-63EC-FB77-00319B119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0335"/>
            <a:ext cx="1174128" cy="1174128"/>
          </a:xfrm>
          <a:prstGeom prst="rect">
            <a:avLst/>
          </a:prstGeom>
        </p:spPr>
      </p:pic>
      <p:pic>
        <p:nvPicPr>
          <p:cNvPr id="150" name="Рисунок 149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6DA4DC4-6D16-F85A-7D3B-F251AEC422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9" y="5317259"/>
            <a:ext cx="1163709" cy="1163709"/>
          </a:xfrm>
          <a:prstGeom prst="rect">
            <a:avLst/>
          </a:prstGeom>
        </p:spPr>
      </p:pic>
      <p:sp>
        <p:nvSpPr>
          <p:cNvPr id="151" name="Полилиния: фигура 150">
            <a:extLst>
              <a:ext uri="{FF2B5EF4-FFF2-40B4-BE49-F238E27FC236}">
                <a16:creationId xmlns:a16="http://schemas.microsoft.com/office/drawing/2014/main" id="{B97F775A-4B3F-4674-DE63-A77B4C7726FD}"/>
              </a:ext>
            </a:extLst>
          </p:cNvPr>
          <p:cNvSpPr/>
          <p:nvPr/>
        </p:nvSpPr>
        <p:spPr>
          <a:xfrm>
            <a:off x="3260440" y="5917530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2" name="Рисунок 151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CDAD105-50D2-884C-13BF-87D99DDC09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6" y="5281758"/>
            <a:ext cx="1174128" cy="1174128"/>
          </a:xfrm>
          <a:prstGeom prst="rect">
            <a:avLst/>
          </a:prstGeom>
        </p:spPr>
      </p:pic>
      <p:pic>
        <p:nvPicPr>
          <p:cNvPr id="153" name="Рисунок 152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94651165-8A7F-5AB4-227A-9702016547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3936"/>
            <a:ext cx="1163709" cy="1163709"/>
          </a:xfrm>
          <a:prstGeom prst="rect">
            <a:avLst/>
          </a:prstGeom>
        </p:spPr>
      </p:pic>
      <p:sp>
        <p:nvSpPr>
          <p:cNvPr id="154" name="Полилиния: фигура 153">
            <a:extLst>
              <a:ext uri="{FF2B5EF4-FFF2-40B4-BE49-F238E27FC236}">
                <a16:creationId xmlns:a16="http://schemas.microsoft.com/office/drawing/2014/main" id="{1C9AED83-F7F6-E749-0D42-8AC050AD25C9}"/>
              </a:ext>
            </a:extLst>
          </p:cNvPr>
          <p:cNvSpPr/>
          <p:nvPr/>
        </p:nvSpPr>
        <p:spPr>
          <a:xfrm>
            <a:off x="3260126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5" name="Рисунок 154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8D8B574B-1493-6558-5D8B-B8903080F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1829"/>
            <a:ext cx="1174128" cy="1174128"/>
          </a:xfrm>
          <a:prstGeom prst="rect">
            <a:avLst/>
          </a:prstGeom>
        </p:spPr>
      </p:pic>
      <p:pic>
        <p:nvPicPr>
          <p:cNvPr id="156" name="Рисунок 155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B10C475C-03F3-7769-A7A3-CC0EE5F44F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57" name="Полилиния: фигура 156">
            <a:extLst>
              <a:ext uri="{FF2B5EF4-FFF2-40B4-BE49-F238E27FC236}">
                <a16:creationId xmlns:a16="http://schemas.microsoft.com/office/drawing/2014/main" id="{C501BCC8-3706-4646-04D9-6B31D5726EB1}"/>
              </a:ext>
            </a:extLst>
          </p:cNvPr>
          <p:cNvSpPr/>
          <p:nvPr/>
        </p:nvSpPr>
        <p:spPr>
          <a:xfrm>
            <a:off x="3260125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58" name="Рисунок 157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CF0EA052-7C97-8BD0-3B4C-33DA5D38A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83" y="5280264"/>
            <a:ext cx="1174128" cy="1174128"/>
          </a:xfrm>
          <a:prstGeom prst="rect">
            <a:avLst/>
          </a:prstGeom>
        </p:spPr>
      </p:pic>
      <p:pic>
        <p:nvPicPr>
          <p:cNvPr id="159" name="Рисунок 158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43190AE5-E267-7026-E896-F6F94C7A82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6317"/>
            <a:ext cx="1163709" cy="1163709"/>
          </a:xfrm>
          <a:prstGeom prst="rect">
            <a:avLst/>
          </a:prstGeom>
        </p:spPr>
      </p:pic>
      <p:sp>
        <p:nvSpPr>
          <p:cNvPr id="160" name="Полилиния: фигура 159">
            <a:extLst>
              <a:ext uri="{FF2B5EF4-FFF2-40B4-BE49-F238E27FC236}">
                <a16:creationId xmlns:a16="http://schemas.microsoft.com/office/drawing/2014/main" id="{4D142F6E-AA1A-066A-01B4-555582D624FD}"/>
              </a:ext>
            </a:extLst>
          </p:cNvPr>
          <p:cNvSpPr/>
          <p:nvPr/>
        </p:nvSpPr>
        <p:spPr>
          <a:xfrm>
            <a:off x="3259811" y="5915502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1" name="Рисунок 160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3BEE61F4-5BE7-853F-C00F-9CBF30CE3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80264"/>
            <a:ext cx="1174128" cy="1174128"/>
          </a:xfrm>
          <a:prstGeom prst="rect">
            <a:avLst/>
          </a:prstGeom>
        </p:spPr>
      </p:pic>
      <p:pic>
        <p:nvPicPr>
          <p:cNvPr id="162" name="Рисунок 161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9FE3AB6-FB02-F61E-68DB-5F0DE43DB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3" name="Полилиния: фигура 162">
            <a:extLst>
              <a:ext uri="{FF2B5EF4-FFF2-40B4-BE49-F238E27FC236}">
                <a16:creationId xmlns:a16="http://schemas.microsoft.com/office/drawing/2014/main" id="{1D859F7A-2C6B-BF48-A512-B890E2439BD8}"/>
              </a:ext>
            </a:extLst>
          </p:cNvPr>
          <p:cNvSpPr/>
          <p:nvPr/>
        </p:nvSpPr>
        <p:spPr>
          <a:xfrm>
            <a:off x="3259810" y="5917177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4" name="Рисунок 16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A7ABFF2A-2077-E630-E927-350ED0E118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9" y="5277472"/>
            <a:ext cx="1174128" cy="1174128"/>
          </a:xfrm>
          <a:prstGeom prst="rect">
            <a:avLst/>
          </a:prstGeom>
        </p:spPr>
      </p:pic>
      <p:pic>
        <p:nvPicPr>
          <p:cNvPr id="165" name="Рисунок 164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3B5DE7C0-9C99-FF92-9435-329DB3CDF6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8" y="5315820"/>
            <a:ext cx="1163709" cy="1163709"/>
          </a:xfrm>
          <a:prstGeom prst="rect">
            <a:avLst/>
          </a:prstGeom>
        </p:spPr>
      </p:pic>
      <p:sp>
        <p:nvSpPr>
          <p:cNvPr id="166" name="Полилиния: фигура 165">
            <a:extLst>
              <a:ext uri="{FF2B5EF4-FFF2-40B4-BE49-F238E27FC236}">
                <a16:creationId xmlns:a16="http://schemas.microsoft.com/office/drawing/2014/main" id="{A1617A22-704D-3A41-5DB9-42DB7DDC00E0}"/>
              </a:ext>
            </a:extLst>
          </p:cNvPr>
          <p:cNvSpPr/>
          <p:nvPr/>
        </p:nvSpPr>
        <p:spPr>
          <a:xfrm>
            <a:off x="3259086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67" name="Рисунок 166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764AF81B-76A7-B606-94BD-EFCEDFB6F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68" name="Рисунок 167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B36FB3-2657-BF5C-44CE-26C2ED2244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5" y="5316317"/>
            <a:ext cx="1163709" cy="1163709"/>
          </a:xfrm>
          <a:prstGeom prst="rect">
            <a:avLst/>
          </a:prstGeom>
        </p:spPr>
      </p:pic>
      <p:sp>
        <p:nvSpPr>
          <p:cNvPr id="169" name="Полилиния: фигура 168">
            <a:extLst>
              <a:ext uri="{FF2B5EF4-FFF2-40B4-BE49-F238E27FC236}">
                <a16:creationId xmlns:a16="http://schemas.microsoft.com/office/drawing/2014/main" id="{2A2A6F9E-5E25-8005-54C6-DCB2792CD7EE}"/>
              </a:ext>
            </a:extLst>
          </p:cNvPr>
          <p:cNvSpPr/>
          <p:nvPr/>
        </p:nvSpPr>
        <p:spPr>
          <a:xfrm>
            <a:off x="3259085" y="5915501"/>
            <a:ext cx="289521" cy="289521"/>
          </a:xfrm>
          <a:custGeom>
            <a:avLst/>
            <a:gdLst>
              <a:gd name="connsiteX0" fmla="*/ 193952 w 193951"/>
              <a:gd name="connsiteY0" fmla="*/ 96976 h 193951"/>
              <a:gd name="connsiteX1" fmla="*/ 96976 w 193951"/>
              <a:gd name="connsiteY1" fmla="*/ 193952 h 193951"/>
              <a:gd name="connsiteX2" fmla="*/ 0 w 193951"/>
              <a:gd name="connsiteY2" fmla="*/ 96976 h 193951"/>
              <a:gd name="connsiteX3" fmla="*/ 96976 w 193951"/>
              <a:gd name="connsiteY3" fmla="*/ 0 h 193951"/>
              <a:gd name="connsiteX4" fmla="*/ 193952 w 193951"/>
              <a:gd name="connsiteY4" fmla="*/ 96976 h 19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951" h="193951">
                <a:moveTo>
                  <a:pt x="193952" y="96976"/>
                </a:moveTo>
                <a:cubicBezTo>
                  <a:pt x="193952" y="150534"/>
                  <a:pt x="150534" y="193952"/>
                  <a:pt x="96976" y="193952"/>
                </a:cubicBezTo>
                <a:cubicBezTo>
                  <a:pt x="43418" y="193952"/>
                  <a:pt x="0" y="150534"/>
                  <a:pt x="0" y="96976"/>
                </a:cubicBezTo>
                <a:cubicBezTo>
                  <a:pt x="0" y="43417"/>
                  <a:pt x="43418" y="0"/>
                  <a:pt x="96976" y="0"/>
                </a:cubicBezTo>
                <a:cubicBezTo>
                  <a:pt x="150534" y="0"/>
                  <a:pt x="193952" y="43417"/>
                  <a:pt x="193952" y="96976"/>
                </a:cubicBezTo>
                <a:close/>
              </a:path>
            </a:pathLst>
          </a:custGeom>
          <a:solidFill>
            <a:schemeClr val="accent6"/>
          </a:solidFill>
          <a:ln w="12105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UA"/>
          </a:p>
        </p:txBody>
      </p:sp>
      <p:pic>
        <p:nvPicPr>
          <p:cNvPr id="170" name="Рисунок 169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2464CA19-66D5-C957-904D-BF0015DBE9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0171" y="5279853"/>
            <a:ext cx="1174128" cy="1174128"/>
          </a:xfrm>
          <a:prstGeom prst="rect">
            <a:avLst/>
          </a:prstGeom>
        </p:spPr>
      </p:pic>
      <p:pic>
        <p:nvPicPr>
          <p:cNvPr id="171" name="Рисунок 170" descr="Восклицательный знак со сплошной заливкой">
            <a:extLst>
              <a:ext uri="{FF2B5EF4-FFF2-40B4-BE49-F238E27FC236}">
                <a16:creationId xmlns:a16="http://schemas.microsoft.com/office/drawing/2014/main" id="{68A70B65-2BCD-733E-2A22-4CF8C447B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00262" y="5316430"/>
            <a:ext cx="1163709" cy="11637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43C7DD-4263-D3F3-1D06-95F4E35D869E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885450" y="613513"/>
            <a:ext cx="4453105" cy="4263288"/>
          </a:xfrm>
          <a:prstGeom prst="rect">
            <a:avLst/>
          </a:prstGeom>
        </p:spPr>
      </p:pic>
      <p:pic>
        <p:nvPicPr>
          <p:cNvPr id="360" name="Picture 359" descr="image.png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562599" y="4194549"/>
            <a:ext cx="23241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6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45" grpId="0" animBg="1"/>
      <p:bldP spid="145" grpId="1" animBg="1"/>
      <p:bldP spid="148" grpId="0" animBg="1"/>
      <p:bldP spid="148" grpId="1" animBg="1"/>
      <p:bldP spid="151" grpId="0" animBg="1"/>
      <p:bldP spid="151" grpId="1" animBg="1"/>
      <p:bldP spid="154" grpId="0" animBg="1"/>
      <p:bldP spid="154" grpId="1" animBg="1"/>
      <p:bldP spid="157" grpId="0" animBg="1"/>
      <p:bldP spid="157" grpId="1" animBg="1"/>
      <p:bldP spid="160" grpId="0" animBg="1"/>
      <p:bldP spid="160" grpId="1" animBg="1"/>
      <p:bldP spid="163" grpId="0" animBg="1"/>
      <p:bldP spid="163" grpId="1" animBg="1"/>
      <p:bldP spid="166" grpId="0" animBg="1"/>
      <p:bldP spid="166" grpId="1" animBg="1"/>
      <p:bldP spid="169" grpId="0" animBg="1"/>
      <p:bldP spid="16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475C4F-ADB4-41A2-B438-71CC3B102380}"/>
</file>

<file path=customXml/itemProps2.xml><?xml version="1.0" encoding="utf-8"?>
<ds:datastoreItem xmlns:ds="http://schemas.openxmlformats.org/officeDocument/2006/customXml" ds:itemID="{3C6ABDD9-500B-4FE1-9BA3-29B3E6EB72F5}"/>
</file>

<file path=customXml/itemProps3.xml><?xml version="1.0" encoding="utf-8"?>
<ds:datastoreItem xmlns:ds="http://schemas.openxmlformats.org/officeDocument/2006/customXml" ds:itemID="{B3BFE342-2DE6-42E9-B2E0-A91843C55B17}"/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2025-02-12T20:36:37Z</dcterms:created>
  <dcterms:modified xsi:type="dcterms:W3CDTF">2025-02-12T21:31:32Z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