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C551-202A-4908-A370-5A89EFF07DA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EFC9-7E27-476F-B8FC-A3A6D3A3F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6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8BB8-57B0-4366-AAC2-1DEC72407A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54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C4CF6-B750-4CC7-9041-4C93C0C75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761D8A-B78C-40F5-87FC-AF5CDF019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A4F41-F923-4800-A6D8-16A840AE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3DCFF-816C-4432-8C0C-D1FE9039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759F4-3E49-4A1F-BD11-361D0AE1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B2BF6-1D36-444A-8FFD-69D5E4B4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3A09D-43F6-4DBB-835A-5A86262BF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B71D5-5913-4F91-9642-221A3525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ECA7-9F38-4C54-B616-3498032C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DDD4B-C618-4671-926E-5B9A982A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065DBE-557D-4649-8255-11C81A8CF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A55864-A831-4ECD-A051-9C53111FA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573BD-9D8B-4477-8B6F-561D76D8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8863A-92D5-4C11-A3E0-5FBD07A9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33AED-3C19-4B24-9429-02D42958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2256-7FDF-4067-9E54-07B00CE5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80CF8-C52D-4B65-B2D6-19358C7A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AC841-FFEE-41E6-A3B3-557A03A4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7BBC5-5B85-4186-8503-62F1E910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AFDDE-AFFC-435C-AFA5-903564FA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8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CE3DB-F633-4EAA-A448-D8C55CA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145E3-DC60-4799-ADB4-2A2EEBD2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43A11-21D7-4CAF-8564-25B092AA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E160E-5403-495F-A8DB-8B28D245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39B85-8479-44C2-903F-B24C97BA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4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48CC4-900C-46C6-900A-7F568091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11CBC-C1DD-4207-8050-42EF68792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0C3657-4FE5-41D6-ABC8-61600CC18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2564A-B47D-4974-A4C7-7DEB8098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4739B9-28DB-4025-8BF8-CE3DA961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BFEB5-A08C-47A5-B79F-7189818D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1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3892-E408-4AA6-927D-6F59A37D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DAFBF-ECFC-45FE-BFD7-BDE11C0A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E24B2-46EB-4C1A-B97D-567AA79B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D87F3A-13C3-4B81-B994-1100C4BAF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2DFBD-C3F5-4386-B2B0-9C2D45AEC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CD287A-A3F8-47DA-B587-53239471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B169A6-22B0-4D59-B2EF-AA95834D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5948EF-06BF-4E5B-85EA-77BC6525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F3139-3617-4922-8557-1F2D9AF9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AD2387-9A4D-4A49-9EF2-F1F3BD8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7929C6-2E20-4CF6-ADD7-3EA04C34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7EDCD7-AD56-4E51-B79A-4B9B4AD8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3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601FC7-AF27-4A24-A3E1-0660A112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16DFC5-DDEF-44EC-9261-73CC9A06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1ED63C-6B66-4E2F-88C6-500923A5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ED33C-FF5C-4462-B02A-C966F324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04015-C7A0-45FB-96B2-F4FACFAA6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4CFEBF-4872-462A-8B70-8315AE1BF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65EA9-0F8E-4A3C-B63B-5B197AA4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0292F-5804-4A16-BC5F-8A629356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7E97C-BC86-4311-BFFE-C13D22CF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9AD2-43B4-4A32-8619-D9FADA30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33FC3A-50F8-4165-9958-8D486F224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843485-C4CB-4FBF-82DF-EE2E58243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69D03-FB0C-4D6A-8A80-82CE5EA7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A2328E-C74B-430B-828A-70B28088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63AF7-53B0-49E4-B829-D10EF17C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729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95CF-2130-4FF7-9910-2B8710C1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161B70-C983-41A6-8A66-ABCB6CF5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24CBE-2F2C-484D-A372-89ED23B5A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10C9-F02A-4DA2-8A86-86351153D1B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B1508-976B-4D8B-AB30-F279F3A52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4C96F-A7C8-4016-AF01-B688BA861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5829-F559-43AF-907D-52E5DF584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6CC1BC-1AF2-4D74-B9A0-8FDEF219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DD8C76-F3EF-4394-866A-D74930346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38578" r="11509"/>
          <a:stretch/>
        </p:blipFill>
        <p:spPr bwMode="auto">
          <a:xfrm>
            <a:off x="3471655" y="198020"/>
            <a:ext cx="5955699" cy="59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6444B2-8E71-4E65-B6A0-749A4A85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6851" y="455070"/>
            <a:ext cx="1496594" cy="149659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791E3-5BEF-4C5B-955A-EB814A589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050">
            <a:off x="7214161" y="413504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734EE4-3109-443F-9D74-AF243476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542" y="405802"/>
            <a:ext cx="1439654" cy="143965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DFBA78-FAA7-46BD-A30B-6DE1F549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943" y="2172901"/>
            <a:ext cx="1443606" cy="144360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204EF46-4B43-4037-8A62-DB09F6D2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2268"/>
          <a:stretch/>
        </p:blipFill>
        <p:spPr bwMode="auto">
          <a:xfrm>
            <a:off x="5499577" y="3858525"/>
            <a:ext cx="1624290" cy="155060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623AE9-4181-4966-9542-25443BEB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606088">
            <a:off x="7165115" y="2205845"/>
            <a:ext cx="1462199" cy="14621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EA7C630-9EA1-44B1-B8E8-8DCE5706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7520" y="2250155"/>
            <a:ext cx="1328404" cy="13284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5E35BC-7C45-4238-B128-C6554E2A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3061" y="3997112"/>
            <a:ext cx="1440000" cy="144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C3C9334-A536-434E-98BF-BEF12684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r="4087"/>
          <a:stretch/>
        </p:blipFill>
        <p:spPr bwMode="auto">
          <a:xfrm rot="21334409">
            <a:off x="7443917" y="3905122"/>
            <a:ext cx="1260528" cy="13727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1863563-F35D-4338-B7F2-68D8D71B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4667"/>
          <a:stretch/>
        </p:blipFill>
        <p:spPr bwMode="auto">
          <a:xfrm>
            <a:off x="9427354" y="2994762"/>
            <a:ext cx="2416779" cy="34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6356AD1-7D41-41B4-867C-E56C6EB3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4978" y="338134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D7081-C19A-47DF-8EEB-E0FCFA029D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r="6671"/>
          <a:stretch/>
        </p:blipFill>
        <p:spPr>
          <a:xfrm flipH="1">
            <a:off x="9248088" y="3291346"/>
            <a:ext cx="2693016" cy="3420000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D5098E1-B99C-4B78-9B06-D6E42520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26283" y="3712165"/>
            <a:ext cx="2970598" cy="28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EB47CFD-4A74-4738-BDD7-0723C69A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660"/>
          <a:stretch/>
        </p:blipFill>
        <p:spPr bwMode="auto">
          <a:xfrm>
            <a:off x="9141834" y="3469566"/>
            <a:ext cx="3022375" cy="31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5D0D60DB-D97C-40F2-AC7C-8C759AD4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8224"/>
          <a:stretch/>
        </p:blipFill>
        <p:spPr bwMode="auto">
          <a:xfrm>
            <a:off x="9226409" y="3214658"/>
            <a:ext cx="2804457" cy="33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30B690-FEAE-4BD1-B933-33C555A8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3642" y="5675869"/>
            <a:ext cx="1359599" cy="123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F062E6-8045-43D9-91D2-52EC61DD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574" y="192357"/>
            <a:ext cx="2009450" cy="209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Picture 104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750" y="3151221"/>
            <a:ext cx="33051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2024-11-21T15:11:04Z</dcterms:created>
  <dcterms:modified xsi:type="dcterms:W3CDTF">2024-11-22T08:58:09Z</dcterms:modified>
</cp:coreProperties>
</file>