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6"/>
  </p:normalViewPr>
  <p:slideViewPr>
    <p:cSldViewPr snapToGrid="0">
      <p:cViewPr varScale="1">
        <p:scale>
          <a:sx n="102" d="100"/>
          <a:sy n="102" d="100"/>
        </p:scale>
        <p:origin x="105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6FFA-9697-4690-936E-2D9AD33E4BDA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D63C-E872-4EED-A611-DDB0A802C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1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8C31F-F530-4CC7-8169-5DDABD40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27D031-F13D-44D6-8F84-AD37A81BE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28719-68F7-4D4D-B940-6B7528BD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FD74-FC89-4FA6-B30E-7E439550B72D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78AAB-D258-49A4-A356-010AC7FA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9BE0-A6B2-4433-BEAC-751F2B5A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4022F-2864-4B41-998D-7D66F4F1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0D77A3-CB20-4037-ADCB-F9AB2B400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B29FEB-E58D-492A-B12A-0EEE09E9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358-8AA2-4725-B1B8-129007479806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1EFF5-3FD5-4639-983A-7EA473BE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9873C-2932-46C3-8D5A-B6823D0E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215B9A-E5B6-4315-9C4A-ECDB7D585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11806F-D1FC-4A0A-8C23-3DD5469CC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209F9-EB9C-48FC-A5A6-B94F1A77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37A4-AF54-4685-88E1-8B64F74C4B12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7C133-E6C8-4F68-A126-6B9E7F4A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B947A-615B-4497-8580-2C05B938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0B390-7204-4D30-B844-EAA92C78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56A1B-8FD3-4F3E-8B2E-966CE0296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A738C-A288-48D3-B075-45119AF4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02-2020-44E6-AAD2-604742B636F0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D2224-0FED-473E-9386-48067666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807DA-F535-4CD6-8DFF-6063497B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D4983-D002-4BFA-BA49-41845E4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B369FA-2D3B-4A73-BB4F-4AC127E19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804E8-E840-4820-B254-94DE2CB4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EF31-2BAE-495E-8874-373B6F21BF51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E95AB6-37D9-4CBA-8791-5338CBEE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4EBED-A609-4393-889C-40096BAB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E7D0D-18BC-46CC-8469-C77AFE4C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81E1C-B6A4-4512-89CA-98647F061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37E21B-3CAC-484A-8287-38E074234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04C0A9-34CA-4BB6-8126-5353DAD9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6A5-7982-4B51-A7AF-801F5510908D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6E03C8-6F53-4F3E-B9F0-FFE57777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C7DFF2-B644-44E1-A4A0-9EB12B2F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EF9D5-9171-417F-9125-FE897698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F94E20-AE12-473C-A0AE-471EF7666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4484AC-9970-4AED-AE53-E21ABE823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0CE70D-376F-4AA1-9356-0C58D7D7E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2D8854-4EB5-481F-BA47-61002A757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7CBF20-33FE-4B8C-9307-2A07A507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14AA-1A48-40E0-8C56-377C0F977AAF}" type="datetime1">
              <a:rPr lang="ru-RU" smtClean="0"/>
              <a:t>20.01.2025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9284C1-A0A7-4D11-9E37-459CCB18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DFC4F0-B697-4B20-A54F-0D2008F3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32033-3621-4DD6-9D1A-12FF4EA2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EE42D2-10C7-4D78-8802-37148E00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8BFA-16B0-47FB-A8CF-135BD38B2DE9}" type="datetime1">
              <a:rPr lang="ru-RU" smtClean="0"/>
              <a:t>20.01.2025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F1A6B4-22AE-4147-AE2E-BB8E9BAD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34AFB5-FDDF-449F-86F2-997E5043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2EFCF4-45D6-41B6-8D5F-EFCBA871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204D-CA08-4305-B6BE-05996C34C3AF}" type="datetime1">
              <a:rPr lang="ru-RU" smtClean="0"/>
              <a:t>20.01.2025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B496A-D2DE-4BE5-84EF-749FA077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3A51FD-0C86-4FEC-9D74-5A9C14F3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DB7AC-F5FF-4357-BD79-2D9AE6B9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32984-BD98-4987-B903-EDC2C494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B633C-2D68-465B-BCD2-7B9BE2340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9C5CC6-1DAA-486B-87F0-7BF549F1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26FD-676E-42E5-8482-137479BBF029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121F57-AD1E-4D4B-AABD-66B2C55A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3DC93-6850-4B29-A2E2-2AEA1592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2DCCD-85B5-4643-82B1-7E57622C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4F938D-E383-4609-B17D-A5DB24907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6F0B9C-C29A-41F3-B4D0-665F77EE3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2BF5F4-B9E4-47EA-8671-B756B3FA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782-97B4-4823-82EC-0DA068C98809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D90C28-EB00-4741-B0A2-6F96C5A9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E5D1E8-5C7B-4C01-AC89-927EF80A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4C3AF-3A08-4BDE-AB34-23E4E5A4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0F6608-5CC1-4D4F-BDCB-1AC064AB2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D7DECD-9244-4015-AF9F-93CBFA8C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2932-8E27-4F4E-8AC5-D349A52856F7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68677-2DFE-4CDE-8A37-7C4EE0D80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64F8E-7BEB-4A62-ACFF-18BE3D5DC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DDE2AF3C-7BEF-3962-6D8C-A96F97DE3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7">
            <a:extLst>
              <a:ext uri="{FF2B5EF4-FFF2-40B4-BE49-F238E27FC236}">
                <a16:creationId xmlns:a16="http://schemas.microsoft.com/office/drawing/2014/main" id="{8DA57B84-A64A-5116-C628-EF0F4CCD7DFE}"/>
              </a:ext>
            </a:extLst>
          </p:cNvPr>
          <p:cNvSpPr/>
          <p:nvPr/>
        </p:nvSpPr>
        <p:spPr>
          <a:xfrm>
            <a:off x="200417" y="137953"/>
            <a:ext cx="11799518" cy="6592456"/>
          </a:xfrm>
          <a:prstGeom prst="round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ADA9C2A-7A64-E0BD-2AAC-84C3B29436AD}"/>
              </a:ext>
            </a:extLst>
          </p:cNvPr>
          <p:cNvGrpSpPr/>
          <p:nvPr/>
        </p:nvGrpSpPr>
        <p:grpSpPr>
          <a:xfrm>
            <a:off x="4225731" y="918264"/>
            <a:ext cx="647700" cy="4462941"/>
            <a:chOff x="2628900" y="895350"/>
            <a:chExt cx="647700" cy="497205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210014DE-DFE3-6EA2-C53B-5D2383C8CF77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63266FD0-8E7D-4523-0108-B4DDD4AD35D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E8338DC-729F-631C-1B89-F50B8E711530}"/>
              </a:ext>
            </a:extLst>
          </p:cNvPr>
          <p:cNvGrpSpPr/>
          <p:nvPr/>
        </p:nvGrpSpPr>
        <p:grpSpPr>
          <a:xfrm rot="16200000">
            <a:off x="3138302" y="1009374"/>
            <a:ext cx="647700" cy="1527162"/>
            <a:chOff x="2628900" y="895350"/>
            <a:chExt cx="647700" cy="497205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38D587C-0B44-850A-27EA-CEA54D257695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DED31098-DF04-24AB-518C-C7F3FF976A6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13851AB-C98F-C9EF-FCC7-1F11A9BF42EF}"/>
              </a:ext>
            </a:extLst>
          </p:cNvPr>
          <p:cNvGrpSpPr/>
          <p:nvPr/>
        </p:nvGrpSpPr>
        <p:grpSpPr>
          <a:xfrm rot="16200000">
            <a:off x="6012668" y="3562562"/>
            <a:ext cx="647700" cy="2964271"/>
            <a:chOff x="2628900" y="895350"/>
            <a:chExt cx="647700" cy="497205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8C6D5D64-3252-C5D6-5815-452AB7EA2AC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5B4BCE4-26D4-8A64-8096-18252E4854E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B4AEBF8-45CA-41F2-343F-CDE6381404E8}"/>
              </a:ext>
            </a:extLst>
          </p:cNvPr>
          <p:cNvGrpSpPr/>
          <p:nvPr/>
        </p:nvGrpSpPr>
        <p:grpSpPr>
          <a:xfrm>
            <a:off x="5983456" y="3331029"/>
            <a:ext cx="647700" cy="2964271"/>
            <a:chOff x="2628900" y="895350"/>
            <a:chExt cx="647700" cy="4972050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298E58E-61AA-72AE-7795-6EDA8BCBFF5A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F996BF7-72CA-3A22-D450-389F6B2DA8F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9BBC0CE-40F3-71D5-0862-C21DA44152BC}"/>
              </a:ext>
            </a:extLst>
          </p:cNvPr>
          <p:cNvGrpSpPr/>
          <p:nvPr/>
        </p:nvGrpSpPr>
        <p:grpSpPr>
          <a:xfrm rot="16200000">
            <a:off x="8187030" y="4098055"/>
            <a:ext cx="647700" cy="3759445"/>
            <a:chOff x="2628900" y="895350"/>
            <a:chExt cx="647700" cy="4972050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35F0B364-BBE7-8FEE-DA89-22A8C8EDCBC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9E0FAEBF-BF1E-63AB-D4A9-0B773F304F33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 descr="Изображение выглядит как строительство, окно, имущество, дом&#10;&#10;Автоматически созданное описание">
            <a:extLst>
              <a:ext uri="{FF2B5EF4-FFF2-40B4-BE49-F238E27FC236}">
                <a16:creationId xmlns:a16="http://schemas.microsoft.com/office/drawing/2014/main" id="{F28B5356-2A5B-EB5F-543D-657F668A7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55" y="131729"/>
            <a:ext cx="3308199" cy="3308199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CCF05C9-A7ED-C6DD-970D-538891558780}"/>
              </a:ext>
            </a:extLst>
          </p:cNvPr>
          <p:cNvGrpSpPr/>
          <p:nvPr/>
        </p:nvGrpSpPr>
        <p:grpSpPr>
          <a:xfrm rot="16200000">
            <a:off x="4341013" y="-1371880"/>
            <a:ext cx="647700" cy="3932585"/>
            <a:chOff x="2628900" y="895350"/>
            <a:chExt cx="647700" cy="4972050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CB26487B-ADC2-1EDD-8473-D3422C11627C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3A94C227-A0D0-5472-39BD-301CEAF1E976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E04EA33-1DCB-36B8-30FE-F4AF0DF2A35C}"/>
              </a:ext>
            </a:extLst>
          </p:cNvPr>
          <p:cNvGrpSpPr/>
          <p:nvPr/>
        </p:nvGrpSpPr>
        <p:grpSpPr>
          <a:xfrm>
            <a:off x="6021699" y="918265"/>
            <a:ext cx="647700" cy="1678524"/>
            <a:chOff x="2628900" y="895350"/>
            <a:chExt cx="647700" cy="4972050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4B954572-A8BD-938E-7911-2F8BA8C0C16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0D48658-68C3-FCAE-EC90-7870BC4B4789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9CEF0A4-BB85-84F7-79DA-4C20639852CD}"/>
              </a:ext>
            </a:extLst>
          </p:cNvPr>
          <p:cNvGrpSpPr/>
          <p:nvPr/>
        </p:nvGrpSpPr>
        <p:grpSpPr>
          <a:xfrm rot="16200000">
            <a:off x="7113112" y="1500465"/>
            <a:ext cx="647700" cy="1527162"/>
            <a:chOff x="2628900" y="895350"/>
            <a:chExt cx="647700" cy="4972050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7E9F69B0-22F0-8F9A-901B-56425524A94D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DD67C1E5-FFD7-9C54-FC1A-D1F7CD51E48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9F12987-3AD3-F99A-FFDC-3302989EEF73}"/>
              </a:ext>
            </a:extLst>
          </p:cNvPr>
          <p:cNvGrpSpPr/>
          <p:nvPr/>
        </p:nvGrpSpPr>
        <p:grpSpPr>
          <a:xfrm>
            <a:off x="7572672" y="2587896"/>
            <a:ext cx="647700" cy="1678524"/>
            <a:chOff x="2628900" y="895350"/>
            <a:chExt cx="647700" cy="4972050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D2E9B947-4611-8DAC-04FB-6CC58F506ECB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89D93CE6-15FD-D5DC-980B-577FAFB14C3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3BC2C78-3C9C-CC73-BF36-EB908DA010F3}"/>
              </a:ext>
            </a:extLst>
          </p:cNvPr>
          <p:cNvGrpSpPr/>
          <p:nvPr/>
        </p:nvGrpSpPr>
        <p:grpSpPr>
          <a:xfrm rot="16200000">
            <a:off x="9184021" y="2668141"/>
            <a:ext cx="647700" cy="2548858"/>
            <a:chOff x="2628900" y="895350"/>
            <a:chExt cx="647700" cy="4972050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76428888-11A6-2471-5E77-4683FF14F9FF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A9C95854-52FD-7155-94F0-97872ABC627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6193D28-8DC7-526E-15F2-4C621EB2343F}"/>
              </a:ext>
            </a:extLst>
          </p:cNvPr>
          <p:cNvGrpSpPr/>
          <p:nvPr/>
        </p:nvGrpSpPr>
        <p:grpSpPr>
          <a:xfrm>
            <a:off x="10390602" y="2784284"/>
            <a:ext cx="647700" cy="3511013"/>
            <a:chOff x="2628900" y="895350"/>
            <a:chExt cx="647700" cy="4972050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A181223D-4EBF-032D-BB6F-C9F833168551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B0CCCD2B-3927-0E53-DC7E-6B960D409DB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DA00069-D399-BB30-F0CF-9EE387BF2425}"/>
              </a:ext>
            </a:extLst>
          </p:cNvPr>
          <p:cNvGrpSpPr/>
          <p:nvPr/>
        </p:nvGrpSpPr>
        <p:grpSpPr>
          <a:xfrm rot="16200000">
            <a:off x="5903333" y="2180768"/>
            <a:ext cx="647700" cy="2690976"/>
            <a:chOff x="2628900" y="895350"/>
            <a:chExt cx="647700" cy="4972050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CDD3108E-36AE-8ED5-A8C0-DBF3CA3C692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AE1F1F06-08F6-6ACB-37EB-748765C026E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Рисунок 2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D75BDB0-451F-D9A4-0E6F-F1AB5430E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067" y="-346830"/>
            <a:ext cx="1757894" cy="175789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0EC0F588-3954-0C15-0154-D7F7A4DAF0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189" y="805534"/>
            <a:ext cx="1757894" cy="1757894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243" y="3312372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39583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3 -0.0044 L 0.40117 0.2402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17 0.24027 L 0.52643 0.2486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643 0.24861 L 0.52799 0.4319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99 0.43194 L 0.39974 0.43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74 0.4331 L 0.39909 0.788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09 0.78865 L 0.75638 0.788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638 0.78865 L 0.75729 0.228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4467 -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67 -2.96296E-6 L 0.2517 0.486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7 0.48658 L 0.38881 0.4865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81 0.48658 L 0.39584 0.2601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4 0.26019 L 0.52409 0.2590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09 0.25903 L 0.52526 0.3259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26 0.32593 L 0.7461 0.325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61 0.32593 L 0.75339 0.055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A6153C-EF0C-4C5C-A35B-6054C9257BDA}"/>
</file>

<file path=customXml/itemProps2.xml><?xml version="1.0" encoding="utf-8"?>
<ds:datastoreItem xmlns:ds="http://schemas.openxmlformats.org/officeDocument/2006/customXml" ds:itemID="{B0898DE3-AD8D-43D1-A598-B634BCB6E3C6}"/>
</file>

<file path=customXml/itemProps3.xml><?xml version="1.0" encoding="utf-8"?>
<ds:datastoreItem xmlns:ds="http://schemas.openxmlformats.org/officeDocument/2006/customXml" ds:itemID="{FA555E1D-19C2-4EA4-A3B5-C6FD3E62111C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Марианна Сита</cp:lastModifiedBy>
  <cp:revision>14</cp:revision>
  <dcterms:created xsi:type="dcterms:W3CDTF">2022-10-19T11:23:45Z</dcterms:created>
  <dcterms:modified xsi:type="dcterms:W3CDTF">2025-01-20T21:41:19Z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