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slide" Target="slide1.xml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403689" y="328656"/>
            <a:ext cx="2673843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5" b="15275"/>
          <a:stretch>
            <a:fillRect/>
          </a:stretch>
        </p:blipFill>
        <p:spPr>
          <a:xfrm>
            <a:off x="709823" y="643315"/>
            <a:ext cx="1627341" cy="11301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2" b="7902"/>
          <a:stretch>
            <a:fillRect/>
          </a:stretch>
        </p:blipFill>
        <p:spPr>
          <a:xfrm>
            <a:off x="719392" y="2737740"/>
            <a:ext cx="1635330" cy="137689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7" t="-4880" r="13027" b="-1138"/>
          <a:stretch>
            <a:fillRect/>
          </a:stretch>
        </p:blipFill>
        <p:spPr>
          <a:xfrm>
            <a:off x="5224338" y="2737740"/>
            <a:ext cx="961934" cy="132811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30935" y="4760508"/>
            <a:ext cx="1375066" cy="136897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4" t="-2415" r="-5682" b="-1"/>
          <a:stretch>
            <a:fillRect/>
          </a:stretch>
        </p:blipFill>
        <p:spPr>
          <a:xfrm>
            <a:off x="729943" y="4760508"/>
            <a:ext cx="1587099" cy="125654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0" b="4860"/>
          <a:stretch>
            <a:fillRect/>
          </a:stretch>
        </p:blipFill>
        <p:spPr>
          <a:xfrm flipH="1">
            <a:off x="4829680" y="4689987"/>
            <a:ext cx="1828152" cy="134117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651849" y="243574"/>
            <a:ext cx="9847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76" r="6564"/>
          <a:stretch>
            <a:fillRect/>
          </a:stretch>
        </p:blipFill>
        <p:spPr>
          <a:xfrm>
            <a:off x="4870834" y="549191"/>
            <a:ext cx="1411979" cy="141890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719" y="393938"/>
            <a:ext cx="1130856" cy="11308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редметы сервировки, кружка, кофейная чашка, соусник&#10;&#10;Автоматически созданное описание">
            <a:extLst>
              <a:ext uri="{FF2B5EF4-FFF2-40B4-BE49-F238E27FC236}">
                <a16:creationId xmlns:a16="http://schemas.microsoft.com/office/drawing/2014/main" id="{9A4A2968-DA45-57BB-DBBE-9A0958B5349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416" y="2419709"/>
            <a:ext cx="1736025" cy="173602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ухонные принадлежности, сковорода, Посуда и формы для выпечки, кастрюля&#10;&#10;Автоматически созданное описание">
            <a:extLst>
              <a:ext uri="{FF2B5EF4-FFF2-40B4-BE49-F238E27FC236}">
                <a16:creationId xmlns:a16="http://schemas.microsoft.com/office/drawing/2014/main" id="{49112767-E9DB-C86E-5A83-09C28B5003D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73" y="313536"/>
            <a:ext cx="1768127" cy="17681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0" b="3220"/>
          <a:stretch>
            <a:fillRect/>
          </a:stretch>
        </p:blipFill>
        <p:spPr>
          <a:xfrm>
            <a:off x="2507714" y="1240609"/>
            <a:ext cx="4399016" cy="4148171"/>
          </a:xfrm>
          <a:prstGeom prst="rect">
            <a:avLst/>
          </a:prstGeom>
        </p:spPr>
      </p:pic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51750" y="2152015"/>
            <a:ext cx="28384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25</cp:revision>
  <dcterms:created xsi:type="dcterms:W3CDTF">2024-04-15T16:33:00Z</dcterms:created>
  <dcterms:modified xsi:type="dcterms:W3CDTF">2024-11-04T14:01:30Z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CD4ABB535F1F4A79A64F54B98C4C9376_12</vt:lpwstr>
  </property>
  <property fmtid="{D5CDD505-2E9C-101B-9397-08002B2CF9AE}" pid="3" name="KSOProductBuildVer">
    <vt:lpwstr>1033-12.2.0.17119</vt:lpwstr>
  </property>
</Properties>
</file>