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738875" y="722072"/>
            <a:ext cx="3444603" cy="2409389"/>
            <a:chOff x="1738875" y="805892"/>
            <a:chExt cx="3444603" cy="2409389"/>
          </a:xfrm>
        </p:grpSpPr>
        <p:sp>
          <p:nvSpPr>
            <p:cNvPr id="110" name="TextBox 109"/>
            <p:cNvSpPr txBox="1"/>
            <p:nvPr/>
          </p:nvSpPr>
          <p:spPr>
            <a:xfrm>
              <a:off x="1738875" y="805892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523419" y="680934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434258" y="734816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неїстівна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552827" y="720473"/>
            <a:ext cx="4232160" cy="2227706"/>
            <a:chOff x="4645081" y="1629241"/>
            <a:chExt cx="4232160" cy="22277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645081" y="1629241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неїстівна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574379" y="726882"/>
            <a:ext cx="4232160" cy="2341759"/>
            <a:chOff x="5631699" y="967176"/>
            <a:chExt cx="4232160" cy="2341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631699" y="96717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654240" y="773694"/>
            <a:ext cx="4232160" cy="2368706"/>
            <a:chOff x="5268633" y="943424"/>
            <a:chExt cx="4232160" cy="2368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268633" y="943424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981419" y="726882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761437" y="701537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неїстівна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AEB7AB4-6F16-1DDC-3456-65B99329F2DF}"/>
              </a:ext>
            </a:extLst>
          </p:cNvPr>
          <p:cNvGrpSpPr/>
          <p:nvPr/>
        </p:nvGrpSpPr>
        <p:grpSpPr>
          <a:xfrm>
            <a:off x="1582235" y="721033"/>
            <a:ext cx="4232160" cy="2949043"/>
            <a:chOff x="7215119" y="6929421"/>
            <a:chExt cx="4232160" cy="2949043"/>
          </a:xfrm>
        </p:grpSpPr>
        <p:pic>
          <p:nvPicPr>
            <p:cNvPr id="24" name="Рисунок 23" descr="Изображение выглядит как кухонные принадлежности, сковорода, Посуда и формы для выпечки, кастрюля&#10;&#10;Автоматически созданное описание">
              <a:extLst>
                <a:ext uri="{FF2B5EF4-FFF2-40B4-BE49-F238E27FC236}">
                  <a16:creationId xmlns:a16="http://schemas.microsoft.com/office/drawing/2014/main" id="{78F20761-4E0D-CF1D-CE9D-3BDF7DEF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32" y="7118626"/>
              <a:ext cx="2759838" cy="27598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9222D1-BA31-DA38-7842-741BB390D039}"/>
                </a:ext>
              </a:extLst>
            </p:cNvPr>
            <p:cNvSpPr txBox="1"/>
            <p:nvPr/>
          </p:nvSpPr>
          <p:spPr>
            <a:xfrm>
              <a:off x="7215119" y="6929421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Сковорідка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7810" y="2446534"/>
            <a:ext cx="2714625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2024-05-03T21:37:00Z</dcterms:created>
  <dcterms:modified xsi:type="dcterms:W3CDTF">2024-11-27T12:22:38Z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