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84" autoAdjust="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DF685-6DA3-44EF-9B45-4B1ACF8D9121}" type="datetimeFigureOut">
              <a:rPr lang="ru-UA" smtClean="0"/>
              <a:t>06.01.2025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38668-1EE1-434A-9762-7D2AF16F43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53483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38668-1EE1-434A-9762-7D2AF16F4370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455694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рирода, облако, небо, радуг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Прямоугольник: скругленные углы 32"/>
          <p:cNvSpPr/>
          <p:nvPr/>
        </p:nvSpPr>
        <p:spPr>
          <a:xfrm>
            <a:off x="3583299" y="3873308"/>
            <a:ext cx="6289961" cy="12099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166254" y="1757218"/>
            <a:ext cx="3343564" cy="334356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3592947" y="1798783"/>
            <a:ext cx="6289961" cy="12099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4172025" y="2918691"/>
            <a:ext cx="0" cy="98427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6248601" y="2921805"/>
            <a:ext cx="0" cy="94421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7311886" y="2918691"/>
            <a:ext cx="0" cy="94421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8319755" y="2921805"/>
            <a:ext cx="0" cy="94421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5222258" y="2931041"/>
            <a:ext cx="0" cy="9442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9313163" y="2909455"/>
            <a:ext cx="0" cy="94421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 descr="Изображение выглядит как рыба, Биология океана, Плавник, Организм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049" y="3902966"/>
            <a:ext cx="1209964" cy="1209964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исунок, картин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373" y="3873307"/>
            <a:ext cx="1209963" cy="12099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712" y="3955984"/>
            <a:ext cx="1209963" cy="1064767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от, млекопитающее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668" y="3976319"/>
            <a:ext cx="1081594" cy="1081594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носорог, млекопитающее, рыло, Белый носорог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420" y="3988721"/>
            <a:ext cx="1144488" cy="1144488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Натуральные продукты, овощи, производить, сладкий перец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57" y="3955984"/>
            <a:ext cx="1209963" cy="1209963"/>
          </a:xfrm>
          <a:prstGeom prst="rect">
            <a:avLst/>
          </a:prstGeom>
        </p:spPr>
      </p:pic>
      <p:sp>
        <p:nvSpPr>
          <p:cNvPr id="41" name="Прямоугольник: скругленные углы 40"/>
          <p:cNvSpPr/>
          <p:nvPr/>
        </p:nvSpPr>
        <p:spPr>
          <a:xfrm>
            <a:off x="4616794" y="5579065"/>
            <a:ext cx="2440075" cy="8128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СТАРТ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Рисунок 41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11" y="2089118"/>
            <a:ext cx="2584890" cy="258489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Вымышленный персонаж, Анимация, фантасти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1775514"/>
            <a:ext cx="3305901" cy="3181112"/>
          </a:xfrm>
          <a:prstGeom prst="rect">
            <a:avLst/>
          </a:prstGeom>
        </p:spPr>
      </p:pic>
      <p:sp>
        <p:nvSpPr>
          <p:cNvPr id="63" name="Прямоугольник 62"/>
          <p:cNvSpPr/>
          <p:nvPr/>
        </p:nvSpPr>
        <p:spPr>
          <a:xfrm>
            <a:off x="3777525" y="1995006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836832" y="1982183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862069" y="1982184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886902" y="1995003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797945" y="1991513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8879611" y="1982182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77525" y="1989427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36832" y="1976604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62069" y="1976605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886902" y="1989424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97945" y="1985934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879611" y="1976603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Н</a:t>
            </a:r>
          </a:p>
        </p:txBody>
      </p:sp>
      <p:pic>
        <p:nvPicPr>
          <p:cNvPr id="71" name="Рисунок 70" descr="Изображение выглядит как млекопитающее, зебра, зарисовка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1750198"/>
            <a:ext cx="3305901" cy="3305901"/>
          </a:xfrm>
          <a:prstGeom prst="rect">
            <a:avLst/>
          </a:prstGeom>
        </p:spPr>
      </p:pic>
      <p:cxnSp>
        <p:nvCxnSpPr>
          <p:cNvPr id="72" name="Прямая со стрелкой 71"/>
          <p:cNvCxnSpPr/>
          <p:nvPr/>
        </p:nvCxnSpPr>
        <p:spPr>
          <a:xfrm flipV="1">
            <a:off x="4488524" y="2936940"/>
            <a:ext cx="0" cy="936368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flipV="1">
            <a:off x="6713073" y="2936940"/>
            <a:ext cx="0" cy="93636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flipV="1">
            <a:off x="7823227" y="2936940"/>
            <a:ext cx="0" cy="93636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flipV="1">
            <a:off x="8942999" y="2936940"/>
            <a:ext cx="0" cy="93636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flipV="1">
            <a:off x="5622175" y="2936940"/>
            <a:ext cx="0" cy="9363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Рисунок 76" descr="Изображение выглядит как фрукт, Натуральные продукты, ананас, Ананас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277">
            <a:off x="8409053" y="3929230"/>
            <a:ext cx="1147090" cy="1182791"/>
          </a:xfrm>
          <a:prstGeom prst="rect">
            <a:avLst/>
          </a:prstGeom>
        </p:spPr>
      </p:pic>
      <p:pic>
        <p:nvPicPr>
          <p:cNvPr id="78" name="Рисунок 77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7589">
            <a:off x="7127282" y="3803357"/>
            <a:ext cx="1349862" cy="1349862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картина, рисунок, искусство, зима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079" y="3873926"/>
            <a:ext cx="1209963" cy="1209963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музыка, барабан, музыкальный инструмент, Перкуссия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774" y="4078561"/>
            <a:ext cx="925306" cy="884127"/>
          </a:xfrm>
          <a:prstGeom prst="rect">
            <a:avLst/>
          </a:prstGeom>
        </p:spPr>
      </p:pic>
      <p:sp>
        <p:nvSpPr>
          <p:cNvPr id="82" name="Прямоугольник 81"/>
          <p:cNvSpPr/>
          <p:nvPr/>
        </p:nvSpPr>
        <p:spPr>
          <a:xfrm>
            <a:off x="4105188" y="1976672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6293607" y="196384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7393416" y="1963850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8520530" y="197666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5209022" y="197317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4105188" y="1976672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З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6293607" y="196384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Б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7393416" y="1963850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8520530" y="197666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5209022" y="197317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Е</a:t>
            </a:r>
          </a:p>
        </p:txBody>
      </p:sp>
      <p:cxnSp>
        <p:nvCxnSpPr>
          <p:cNvPr id="2" name="Прямая со стрелкой 1"/>
          <p:cNvCxnSpPr/>
          <p:nvPr/>
        </p:nvCxnSpPr>
        <p:spPr>
          <a:xfrm flipV="1">
            <a:off x="4421368" y="2929228"/>
            <a:ext cx="0" cy="92002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6728278" y="2933300"/>
            <a:ext cx="2" cy="94000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7897591" y="2939547"/>
            <a:ext cx="0" cy="9337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9055484" y="2950012"/>
            <a:ext cx="0" cy="89924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5603708" y="2924293"/>
            <a:ext cx="0" cy="94901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4444586" y="2923349"/>
            <a:ext cx="0" cy="92002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H="1" flipV="1">
            <a:off x="6751496" y="2927421"/>
            <a:ext cx="2" cy="94000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V="1">
            <a:off x="7920809" y="2933668"/>
            <a:ext cx="0" cy="9337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V="1">
            <a:off x="9078702" y="2944133"/>
            <a:ext cx="0" cy="89924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V="1">
            <a:off x="5626926" y="2918414"/>
            <a:ext cx="0" cy="94901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Рисунок 98" descr="Изображение выглядит как снимок экрана, лестница, детская площадка&#10;&#10;Автоматически созданное описание">
            <a:extLst>
              <a:ext uri="{FF2B5EF4-FFF2-40B4-BE49-F238E27FC236}">
                <a16:creationId xmlns:a16="http://schemas.microsoft.com/office/drawing/2014/main" id="{5A94B1DD-E436-9F7B-A136-BA93D24696A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196" y="3883412"/>
            <a:ext cx="1189751" cy="1189751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птица, курообразные, перо, расческа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072" y="3987909"/>
            <a:ext cx="1453457" cy="962511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акула, мягкоперая рыба, рыба, Плавник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527" y="3849177"/>
            <a:ext cx="1284032" cy="1284032"/>
          </a:xfrm>
          <a:prstGeom prst="rect">
            <a:avLst/>
          </a:prstGeom>
        </p:spPr>
      </p:pic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080" y="3907487"/>
            <a:ext cx="926763" cy="109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 descr="Изображение выглядит как иллюстрация, Вымышленный персонаж, фантастика, Анимация&#10;&#10;Автоматически созданное описание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83" y="1737248"/>
            <a:ext cx="2964309" cy="3395961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4060153" y="1987717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386736" y="1974894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536376" y="197489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694270" y="1987714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242494" y="1984224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053495" y="1985654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380078" y="1972831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7529718" y="1972832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8687612" y="1985651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Т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5235836" y="1982161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chemeClr val="tx1"/>
                </a:solidFill>
              </a:rPr>
              <a:t>І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101" name="Рисунок 100" descr="Изображение выглядит как Торт на день рождения, свеча, десерт, день рождения&#10;&#10;Автоматически созданное описание">
            <a:extLst>
              <a:ext uri="{FF2B5EF4-FFF2-40B4-BE49-F238E27FC236}">
                <a16:creationId xmlns:a16="http://schemas.microsoft.com/office/drawing/2014/main" id="{D4757793-93A3-8A5A-6B21-1A3D7BDCF461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047" y="3807008"/>
            <a:ext cx="1284033" cy="1294544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фрукт, еда, томат&#10;&#10;Автоматически созданное описание">
            <a:extLst>
              <a:ext uri="{FF2B5EF4-FFF2-40B4-BE49-F238E27FC236}">
                <a16:creationId xmlns:a16="http://schemas.microsoft.com/office/drawing/2014/main" id="{418BF294-54C0-057A-EC8F-22837E7AF777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179" y="3924372"/>
            <a:ext cx="1133642" cy="1133642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мультфильм, графическая вставка, рисун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63" y="1798783"/>
            <a:ext cx="3394010" cy="3394010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пружина, спиральная пружина, природа, металлоизделия&#10;&#10;Автоматически созданное описание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246" y="3924219"/>
            <a:ext cx="1183105" cy="1183105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4066811" y="1987360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249152" y="1983867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393394" y="1974537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543034" y="1974538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8700928" y="1987357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4056038" y="1994778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5238379" y="199128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6382621" y="198195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В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7532261" y="1981956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8690155" y="199477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Р</a:t>
            </a:r>
          </a:p>
        </p:txBody>
      </p:sp>
      <p:pic>
        <p:nvPicPr>
          <p:cNvPr id="105" name="Рисунок 104" descr="Изображение выглядит как контейнер, стекло, Сосуды для напитков, Высокий стакан&#10;&#10;Автоматически созданное описание">
            <a:extLst>
              <a:ext uri="{FF2B5EF4-FFF2-40B4-BE49-F238E27FC236}">
                <a16:creationId xmlns:a16="http://schemas.microsoft.com/office/drawing/2014/main" id="{91FD3177-4869-E042-6F44-EA974AED373D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52" y="3917677"/>
            <a:ext cx="1183105" cy="1183105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офисные принадлежности, пишущий прибор, карандаш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3419CD2-2837-BD9C-A001-8AAB163A7BA5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805" y="4142060"/>
            <a:ext cx="1112938" cy="834704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7D8B941-666F-4CFB-F7BF-8999C1F5B876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437" y="3868408"/>
            <a:ext cx="1219762" cy="1219762"/>
          </a:xfrm>
          <a:prstGeom prst="rect">
            <a:avLst/>
          </a:prstGeom>
        </p:spPr>
      </p:pic>
      <p:pic>
        <p:nvPicPr>
          <p:cNvPr id="111" name="Рисунок 110" descr="Изображение выглядит как млекопитающее, Кошачьи, кот, рысь&#10;&#10;Автоматически созданное описание">
            <a:extLst>
              <a:ext uri="{FF2B5EF4-FFF2-40B4-BE49-F238E27FC236}">
                <a16:creationId xmlns:a16="http://schemas.microsoft.com/office/drawing/2014/main" id="{9BDADBFF-3D0F-6550-AE0D-9241C87C1617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155" y="3836276"/>
            <a:ext cx="1183105" cy="1183105"/>
          </a:xfrm>
          <a:prstGeom prst="rect">
            <a:avLst/>
          </a:prstGeom>
        </p:spPr>
      </p:pic>
      <p:pic>
        <p:nvPicPr>
          <p:cNvPr id="531" name="Picture 530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883140" y="2365375"/>
            <a:ext cx="1438275" cy="2305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>
                      <p:stCondLst>
                        <p:cond delay="indefinite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6" fill="hold">
                      <p:stCondLst>
                        <p:cond delay="indefinite"/>
                      </p:stCondLst>
                      <p:childTnLst>
                        <p:par>
                          <p:cTn id="507" fill="hold">
                            <p:stCondLst>
                              <p:cond delay="0"/>
                            </p:stCondLst>
                            <p:childTnLst>
                              <p:par>
                                <p:cTn id="5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6" fill="hold">
                      <p:stCondLst>
                        <p:cond delay="indefinite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61" grpId="0" animBg="1"/>
      <p:bldP spid="62" grpId="0" animBg="1"/>
      <p:bldP spid="69" grpId="0" animBg="1"/>
      <p:bldP spid="70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AB32981-34D4-4F10-A52E-23CEFA334A7A}"/>
</file>

<file path=customXml/itemProps2.xml><?xml version="1.0" encoding="utf-8"?>
<ds:datastoreItem xmlns:ds="http://schemas.openxmlformats.org/officeDocument/2006/customXml" ds:itemID="{AC135E9E-A94C-4C07-B9B0-74E2B56FBD7B}"/>
</file>

<file path=customXml/itemProps3.xml><?xml version="1.0" encoding="utf-8"?>
<ds:datastoreItem xmlns:ds="http://schemas.openxmlformats.org/officeDocument/2006/customXml" ds:itemID="{4BD1B581-1102-4D5B-BFFA-8B09087C5E52}"/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23</Words>
  <Application>Microsoft Office PowerPoint</Application>
  <PresentationFormat>Широкоэкранный</PresentationFormat>
  <Paragraphs>23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11</cp:revision>
  <dcterms:created xsi:type="dcterms:W3CDTF">2024-05-08T10:10:00Z</dcterms:created>
  <dcterms:modified xsi:type="dcterms:W3CDTF">2025-01-06T10:26:45Z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65F0D3D9C3724D1190F352ABFBE3680C_12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