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C6EFB-772A-4634-8F08-750B0B581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87631-3418-4817-A7EC-A38AEEBBE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F16B04-CD12-4D99-AE14-EC88771D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FC9F2-8E9B-4BBD-B64B-BD9BDBB7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117E-688E-40ED-8611-11DA5C66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6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9C952-9589-48D8-A314-CF264A1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686E57-D661-46E0-8571-BEAD46C65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25622-2CC2-43E8-84CF-1AF623F2F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E2556A-2842-4869-B27E-0F0DED23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662E67-2009-4104-A63F-679603FA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7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8566C-E6ED-4446-9A48-8414120CA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F3BF45-AFCF-4A42-BA99-4E3D4AC66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9C54D-CB4F-4246-9F59-2DF505F5C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40A403-3D8D-48B3-8E37-8CD3735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E22BA-F899-4CBA-B81F-92A150D8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59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F3998-01DE-4520-B9DF-1002C20F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EA7E2-BA6C-457E-863B-CCBD2EF1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D22E2-A799-4C07-AA2C-F6E075A7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4C2C9-68CD-4F21-9DBF-2A967414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EA3129-09A0-4678-9574-C467C720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8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15CC9-5928-4BA2-A483-334F33D3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4AA4F9-A7DF-4DDA-BF4C-75911E50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1B1B4-FEA1-44E3-8053-9DC6AA79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973FF-BBDD-4D01-80EE-65D4B039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6EE689-725A-4762-9723-E667C90B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B062E-C60C-4B0F-B77E-B71EE91F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E9ABE-D26F-4594-9284-98A9F18D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81F8AA-6DBD-404D-9833-89C6BA2AE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C36084-063F-48A7-8A6E-85B0E32B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BF104-7443-46A3-A53D-CCA17BF3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389715-E90A-458A-ACA7-D25F4CDC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43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1F110-12F2-43F7-8585-7A257433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C86C04-2037-4D74-8C24-D19777F8E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C56B6-87BE-4EF8-966C-704864581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756153-D07A-470F-8B4E-8CAE0ED6B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0805CD-D730-4722-BA34-D6562C635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58D8C-871D-4793-A591-249A9D3A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01E61F-EB1D-41B7-8E47-A0A87C71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65668C-8160-4EC4-AFF6-9FCBF0C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7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CC12A-742F-4066-8DB3-88B61240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819669-2E98-4063-9E6B-6FF1ED63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AEC39B-192F-43B2-ABA6-2D91DC11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25A847-CD3F-46BF-B692-2DBD48C4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4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01D096-E1A3-4C32-BF45-456CC5AE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A31005-538C-4AD8-BC60-D1C86BBB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9EBAD-468E-42D8-9BF7-2CAEDE5F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1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0A794-6745-46AC-B9A0-A3AD2DE5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30023-EAE8-4428-850F-231CB7440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260C1-F63E-4005-A044-CA7044B1D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4A528-88F1-4B89-846E-20006377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4721C-591D-4C5A-B289-7D983077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B68B09-9D40-4853-A423-000820D6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B01C7-690E-4B1A-8AEE-C7A6818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279211-450E-45FC-B050-CE433CA83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DDED3B-A2D4-4452-9FAE-3F1E325D8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EFD818-604B-48E4-B0DE-6F07823E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CBF8B7-F1DB-4EE6-BE05-4A7FA039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5B2C7-5760-46BE-90F9-A772B5ED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04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546E8-6B42-41A0-9F48-773958B5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8C3EE9-352B-436F-95B2-4B80F2018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44B3D-E3D2-4A31-BF6B-0ABA6D52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D8EB-ABC0-4C51-AB10-CB9EEB0FABA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9A0504-993F-4107-B431-A8B7C3D28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D1B930-581C-4791-A8EE-0CC1F18BC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77952-B8C2-460B-B444-B9F56B991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6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1ACD3-4FE1-4F4B-8AB5-DAE09CB05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3" y="0"/>
            <a:ext cx="12222163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6718" y="3653083"/>
            <a:ext cx="3215819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225032" y="3277063"/>
            <a:ext cx="1711773" cy="171177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4215" y="3223051"/>
            <a:ext cx="1642941" cy="160140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1923" y="3313825"/>
            <a:ext cx="1981600" cy="18745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9313" y="3140375"/>
            <a:ext cx="1883627" cy="181227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86">
            <a:off x="5065757" y="3360189"/>
            <a:ext cx="1757738" cy="18557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11620">
            <a:off x="5167217" y="3367208"/>
            <a:ext cx="1723027" cy="172302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3551" y="2900087"/>
            <a:ext cx="2056733" cy="20567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0439" y="3449668"/>
            <a:ext cx="1549327" cy="160290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 bwMode="auto">
          <a:xfrm>
            <a:off x="5355419" y="3801594"/>
            <a:ext cx="1171413" cy="11015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7" b="13928"/>
          <a:stretch/>
        </p:blipFill>
        <p:spPr bwMode="auto">
          <a:xfrm>
            <a:off x="4336718" y="4779657"/>
            <a:ext cx="3215819" cy="16029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52833" y="2416874"/>
            <a:ext cx="3432149" cy="3432149"/>
          </a:xfrm>
          <a:prstGeom prst="rect">
            <a:avLst/>
          </a:prstGeom>
          <a:noFill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309C87-22A8-4B45-A08F-9F13B9B5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223" y="5589752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3D3F8D-21CE-4103-8EEC-A3DE92C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1845" y="470260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5020" y="1845044"/>
            <a:ext cx="2847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5A706A-E674-4E64-8425-D40205311FBC}"/>
</file>

<file path=customXml/itemProps2.xml><?xml version="1.0" encoding="utf-8"?>
<ds:datastoreItem xmlns:ds="http://schemas.openxmlformats.org/officeDocument/2006/customXml" ds:itemID="{527A1C67-393A-4046-9EDF-C774DCC42F1C}"/>
</file>

<file path=customXml/itemProps3.xml><?xml version="1.0" encoding="utf-8"?>
<ds:datastoreItem xmlns:ds="http://schemas.openxmlformats.org/officeDocument/2006/customXml" ds:itemID="{92427D2A-AD64-41C4-8DD2-DA28CED06DED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2024-08-01T05:56:27Z</dcterms:created>
  <dcterms:modified xsi:type="dcterms:W3CDTF">2024-12-19T07:57:19Z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