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83" autoAdjust="0"/>
    <p:restoredTop sz="94675"/>
  </p:normalViewPr>
  <p:slideViewPr>
    <p:cSldViewPr snapToGrid="0">
      <p:cViewPr varScale="1">
        <p:scale>
          <a:sx n="111" d="100"/>
          <a:sy n="111" d="100"/>
        </p:scale>
        <p:origin x="768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962A09-DA96-4347-A4B4-BB9C14F56338}" type="datetimeFigureOut">
              <a:rPr lang="uk-UA" smtClean="0"/>
              <a:t>20.12.24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558E68-E093-410A-A7A2-24ED2C32ADAA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390747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452E6D-BF4C-C1AA-7811-2B9877E90C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EC3F5F5D-A393-07D7-13F3-B04ED4EFE7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63A3052-57D5-DD5F-B89D-1E45B3056A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20.12.24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6D3E121-26DF-14F5-6013-DB7C3A8F4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BA0971B-F36B-796D-55F3-3DFA1F922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824275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4BDDF8-A126-C9BB-90CB-100CA4A433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AB9DEDD8-4FBE-59D6-5C8C-730AE7DFC9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AA1B4FD-38D8-A939-F398-E0D20B0D67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20.12.24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1E134F9B-C57D-0E9C-85B3-49382193C8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143E5EF-679F-D5C5-7742-5EDECC987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904167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9DC4D033-D467-0A96-A37D-2B388E1E12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A3F83506-99EC-4111-4F40-AB17BA1A13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CE2FF4B-FDF6-A58A-3E45-569B0D6C72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20.12.24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64B785F-BD2B-4E57-F622-1C87E7CBA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2C805F5-44DC-D1B6-AD90-672066660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903136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366730-39C7-20DD-D169-11EBC91A6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9EB0B2B-0557-00E0-23F1-B2C51239F7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B9DBF50-2FD9-70BD-3AE1-7E6875CE14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20.12.24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32B3524-985F-CF80-AEEA-86C4C391C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5F59970-2843-536E-7EB1-C4DAC0E426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264403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F57123-45FE-0108-6D9C-37803C764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11267E1-0081-1F25-92FF-AC6BD1AE8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5525268-CF67-F37C-CA7F-080391437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20.12.24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2D32415-6116-9443-E4D9-596909350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1578FAE-94B7-506F-E9D3-D5FFAE45B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164795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93A412-822E-FDDF-3A2C-C178FE34B4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53CAECB-C025-88DB-EF66-8F8BA0C32E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D2507363-2B50-D106-4E59-3C0BCB2EAE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112459AE-C3B7-B824-346B-86974E10B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20.12.24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0059DEE-CE8F-B794-7FBE-9EF1950C1C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88770571-46D9-9603-776D-34EE10559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673176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9AB765-1407-B310-6EF2-CC301A1FF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46F3637-D48A-8462-05B2-49B8E2EDC1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5C216E76-C5CF-B69E-4BD6-A13E38C090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0987F8C0-C545-6C72-A89B-9F932F23DC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4F55E965-D23F-83F4-ABA5-7B4670DC59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343A91EB-049D-6E16-45E3-1AD4DAE39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20.12.24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2F275357-8B04-8AF6-012E-DC0B47C74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B8108B38-358B-B640-8E8A-9C095732D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861678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6B85DC-3F94-EE47-7331-41D79032A3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1096FC05-A9BB-9F2A-B622-8DDF5D9C4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20.12.24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32F99844-A954-D9FD-9912-FB92A1617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06F9430C-EE7F-DC9D-4000-DF21200DD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324453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BEA9DA05-E8FE-4894-6A8D-F278C7835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20.12.24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4B61B1F7-A44E-7D9A-B2AD-6FD818687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4BB6A80E-8982-5DE2-99CA-67FA54FBD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542456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65331D-550D-D780-0C40-85623F6EB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341DB1C5-84C8-BF6D-670E-DDE6A9C5A2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9F54822B-E1E8-54FF-7D81-6E026CBCA9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4FE508D8-4ED8-1916-B536-E908327D4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20.12.24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BD4343D-B07F-4E25-C717-5E6EDA726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5E8E7D9-8147-4932-332E-1E31C17D9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948851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838590-FC5B-F882-7CD5-CD66CCF68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03609C85-9A4C-77AD-5565-2C2F854BFA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0FBA1C94-0625-A70E-A32C-48086C72F6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CB1B6AD6-A0EA-51AF-B064-B6A75F1518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20.12.24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C36E9FC-74D2-68D5-5B1D-FC32ABD68F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10E2CC5C-C541-FCC6-9E19-34474B901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55778986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F6DDC991-1406-13C3-0975-7E92C596B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566B8EC-AAC3-F925-52C4-D937CA8036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E3EC492-B20B-B9E4-AD69-FE768CF554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B46457-8871-4754-85EB-AFE45E5625D4}" type="datetimeFigureOut">
              <a:rPr lang="uk-UA" smtClean="0"/>
              <a:t>20.12.24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0A3B76B-78AB-DE68-6863-E5101B3438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FB72B13-FCEA-6D16-D6BD-A73F0D139C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08760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JP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211F7C1-9A65-7BFF-0FC0-7FBDF1E057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6" name="Прямокутник: округлені кути 5">
            <a:extLst>
              <a:ext uri="{FF2B5EF4-FFF2-40B4-BE49-F238E27FC236}">
                <a16:creationId xmlns:a16="http://schemas.microsoft.com/office/drawing/2014/main" id="{09B9A457-9AB4-2BC9-7EA0-6BC9311127C8}"/>
              </a:ext>
            </a:extLst>
          </p:cNvPr>
          <p:cNvSpPr/>
          <p:nvPr/>
        </p:nvSpPr>
        <p:spPr>
          <a:xfrm>
            <a:off x="3699121" y="86048"/>
            <a:ext cx="7247023" cy="5737777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>
              <a:lnSpc>
                <a:spcPct val="150000"/>
              </a:lnSpc>
              <a:buFontTx/>
              <a:buAutoNum type="arabicPeriod"/>
              <a:defRPr/>
            </a:pPr>
            <a:endParaRPr lang="ru-RU" sz="1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D6464CBE-D578-3FE9-29FF-DDFFF29C95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9" t="15080" r="49879" b="29703"/>
          <a:stretch/>
        </p:blipFill>
        <p:spPr>
          <a:xfrm>
            <a:off x="4196878" y="791741"/>
            <a:ext cx="6326940" cy="4326390"/>
          </a:xfrm>
          <a:prstGeom prst="rect">
            <a:avLst/>
          </a:prstGeom>
          <a:effectLst>
            <a:softEdge rad="139700"/>
          </a:effectLst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20711B6D-5034-3D42-D668-33AB7D9BEB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180" y="1252892"/>
            <a:ext cx="4047311" cy="4047311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FE5A59F2-A03F-60E3-86B4-D06489D009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245719" flipV="1">
            <a:off x="7154650" y="2601545"/>
            <a:ext cx="2473078" cy="247307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FAADC0F-85BC-6F94-3A8C-325F735E914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58" y="138451"/>
            <a:ext cx="1041344" cy="104134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083F015-137E-B53C-23F0-333A4E38536A}"/>
              </a:ext>
            </a:extLst>
          </p:cNvPr>
          <p:cNvSpPr txBox="1"/>
          <p:nvPr/>
        </p:nvSpPr>
        <p:spPr>
          <a:xfrm>
            <a:off x="6066414" y="5219064"/>
            <a:ext cx="2819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Щеня</a:t>
            </a:r>
            <a:r>
              <a:rPr lang="ru-RU" dirty="0"/>
              <a:t> </a:t>
            </a:r>
            <a:r>
              <a:rPr lang="ru-RU" dirty="0" err="1"/>
              <a:t>лає</a:t>
            </a:r>
            <a:r>
              <a:rPr lang="ru-RU" dirty="0"/>
              <a:t> на хлопчика</a:t>
            </a:r>
            <a:endParaRPr lang="uk-UA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8BAE455-84E9-461F-7EE3-96722C474B51}"/>
              </a:ext>
            </a:extLst>
          </p:cNvPr>
          <p:cNvSpPr txBox="1"/>
          <p:nvPr/>
        </p:nvSpPr>
        <p:spPr>
          <a:xfrm>
            <a:off x="5981385" y="5227873"/>
            <a:ext cx="26242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Щиголь</a:t>
            </a:r>
            <a:r>
              <a:rPr lang="ru-RU" dirty="0"/>
              <a:t> </a:t>
            </a:r>
            <a:r>
              <a:rPr lang="ru-RU" dirty="0" err="1"/>
              <a:t>сидить</a:t>
            </a:r>
            <a:r>
              <a:rPr lang="ru-RU" dirty="0"/>
              <a:t> на </a:t>
            </a:r>
            <a:r>
              <a:rPr lang="ru-RU" dirty="0" err="1"/>
              <a:t>дереві</a:t>
            </a:r>
            <a:endParaRPr lang="uk-UA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750003A-4455-BBE0-5A9F-EE832DD0AFBC}"/>
              </a:ext>
            </a:extLst>
          </p:cNvPr>
          <p:cNvSpPr txBox="1"/>
          <p:nvPr/>
        </p:nvSpPr>
        <p:spPr>
          <a:xfrm>
            <a:off x="6361125" y="5228079"/>
            <a:ext cx="30634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Щавель росте під кущем</a:t>
            </a:r>
            <a:endParaRPr lang="ru-RU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AE7C992-8D19-04DD-5E6C-6C57413FB73A}"/>
              </a:ext>
            </a:extLst>
          </p:cNvPr>
          <p:cNvSpPr txBox="1"/>
          <p:nvPr/>
        </p:nvSpPr>
        <p:spPr>
          <a:xfrm>
            <a:off x="6066414" y="5225842"/>
            <a:ext cx="35669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Ящірка</a:t>
            </a:r>
            <a:r>
              <a:rPr lang="ru-RU" dirty="0"/>
              <a:t> </a:t>
            </a:r>
            <a:r>
              <a:rPr lang="ru-RU" dirty="0" err="1"/>
              <a:t>ховається</a:t>
            </a:r>
            <a:r>
              <a:rPr lang="ru-RU" dirty="0"/>
              <a:t> у нору </a:t>
            </a:r>
            <a:endParaRPr lang="uk-UA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07DAC17-E591-621B-5ACB-B55822D66307}"/>
              </a:ext>
            </a:extLst>
          </p:cNvPr>
          <p:cNvSpPr txBox="1"/>
          <p:nvPr/>
        </p:nvSpPr>
        <p:spPr>
          <a:xfrm>
            <a:off x="6371575" y="5225355"/>
            <a:ext cx="2994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Хижа</a:t>
            </a:r>
            <a:r>
              <a:rPr lang="ru-RU" dirty="0"/>
              <a:t> щука ловить </a:t>
            </a:r>
            <a:r>
              <a:rPr lang="ru-RU" dirty="0" err="1"/>
              <a:t>ляща</a:t>
            </a:r>
            <a:endParaRPr lang="uk-UA" dirty="0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9EFBD74-F3A0-1CBE-0A5C-8BA7898A978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0" r="6460"/>
          <a:stretch/>
        </p:blipFill>
        <p:spPr>
          <a:xfrm>
            <a:off x="4403345" y="903349"/>
            <a:ext cx="5970113" cy="39176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0" name="Овал 39">
            <a:extLst>
              <a:ext uri="{FF2B5EF4-FFF2-40B4-BE49-F238E27FC236}">
                <a16:creationId xmlns:a16="http://schemas.microsoft.com/office/drawing/2014/main" id="{A181F41A-F8CD-CA31-5B16-097F32F9413C}"/>
              </a:ext>
            </a:extLst>
          </p:cNvPr>
          <p:cNvSpPr/>
          <p:nvPr/>
        </p:nvSpPr>
        <p:spPr>
          <a:xfrm>
            <a:off x="5553910" y="1689049"/>
            <a:ext cx="1584770" cy="1556526"/>
          </a:xfrm>
          <a:prstGeom prst="ellipse">
            <a:avLst/>
          </a:prstGeom>
          <a:solidFill>
            <a:schemeClr val="bg2">
              <a:alpha val="48000"/>
            </a:schemeClr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BF69C5F1-D9BE-8725-982C-9A8C8ED3AFE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10288" y="2243714"/>
            <a:ext cx="2371607" cy="2371607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CBE36BA9-D40A-C557-810B-4D01E84146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388307" flipH="1">
            <a:off x="5746513" y="1756540"/>
            <a:ext cx="1295116" cy="1295116"/>
          </a:xfrm>
          <a:prstGeom prst="rect">
            <a:avLst/>
          </a:prstGeom>
        </p:spPr>
      </p:pic>
      <p:pic>
        <p:nvPicPr>
          <p:cNvPr id="85" name="Рисунок 84">
            <a:extLst>
              <a:ext uri="{FF2B5EF4-FFF2-40B4-BE49-F238E27FC236}">
                <a16:creationId xmlns:a16="http://schemas.microsoft.com/office/drawing/2014/main" id="{3CF80051-7454-F218-2215-52CEA83B011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61" r="10861"/>
          <a:stretch/>
        </p:blipFill>
        <p:spPr>
          <a:xfrm>
            <a:off x="4439477" y="962767"/>
            <a:ext cx="5841742" cy="42644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EDEB141-9F0C-D6D1-BDA6-6022F53629C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77020" flipH="1">
            <a:off x="7127148" y="3466478"/>
            <a:ext cx="1287268" cy="1287268"/>
          </a:xfrm>
          <a:prstGeom prst="rect">
            <a:avLst/>
          </a:prstGeom>
        </p:spPr>
      </p:pic>
      <p:pic>
        <p:nvPicPr>
          <p:cNvPr id="91" name="Рисунок 90">
            <a:extLst>
              <a:ext uri="{FF2B5EF4-FFF2-40B4-BE49-F238E27FC236}">
                <a16:creationId xmlns:a16="http://schemas.microsoft.com/office/drawing/2014/main" id="{44D2D5E1-A6AA-6974-D4BD-8460BAD9F9D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3923281">
            <a:off x="5051887" y="2690253"/>
            <a:ext cx="2032920" cy="2032920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C2B25DEF-4F3F-B75D-4996-01092186CB5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3" t="-920" r="40688" b="10761"/>
          <a:stretch/>
        </p:blipFill>
        <p:spPr>
          <a:xfrm flipH="1">
            <a:off x="4559816" y="742820"/>
            <a:ext cx="5721401" cy="44261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4549C6B-6CFA-AC58-562E-42D6D6FAEA8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4956217" y="3817760"/>
            <a:ext cx="1286698" cy="1286698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8B91936F-D861-FFA5-0BBB-17C0468D647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2387" y="2083340"/>
            <a:ext cx="1175767" cy="117576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C094E53-C7FD-917A-7A29-0078AC534E8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42" t="21679" r="32805"/>
          <a:stretch/>
        </p:blipFill>
        <p:spPr>
          <a:xfrm>
            <a:off x="4454834" y="742497"/>
            <a:ext cx="5869457" cy="44654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D61C2606-E120-B7ED-FD24-AD334E24F84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86174" y="2864033"/>
            <a:ext cx="1961168" cy="196116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821EFA4-80FD-5105-5C17-6188F4FD09A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12822" y="1539419"/>
            <a:ext cx="3079374" cy="3079374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EDE737AF-ED86-BDF6-DD56-39876D0681A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53" t="21762" r="22453"/>
          <a:stretch/>
        </p:blipFill>
        <p:spPr>
          <a:xfrm>
            <a:off x="4322588" y="770571"/>
            <a:ext cx="6129437" cy="43020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EF0747E1-605A-B78F-D77E-E466FBB69C50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30229" y="2991612"/>
            <a:ext cx="2275779" cy="2275779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11DE1FC4-6D1C-60FC-2BDB-597D20BD3B2B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4928273" y="2505453"/>
            <a:ext cx="1731579" cy="1731579"/>
          </a:xfrm>
          <a:prstGeom prst="rect">
            <a:avLst/>
          </a:prstGeom>
        </p:spPr>
      </p:pic>
      <p:cxnSp>
        <p:nvCxnSpPr>
          <p:cNvPr id="27" name="Пряма зі стрілкою 26">
            <a:extLst>
              <a:ext uri="{FF2B5EF4-FFF2-40B4-BE49-F238E27FC236}">
                <a16:creationId xmlns:a16="http://schemas.microsoft.com/office/drawing/2014/main" id="{E397756C-A9D2-18EB-2205-A07C650B7078}"/>
              </a:ext>
            </a:extLst>
          </p:cNvPr>
          <p:cNvCxnSpPr>
            <a:cxnSpLocks/>
          </p:cNvCxnSpPr>
          <p:nvPr/>
        </p:nvCxnSpPr>
        <p:spPr>
          <a:xfrm>
            <a:off x="8796091" y="1657877"/>
            <a:ext cx="0" cy="1114279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3269C923-A01C-6766-2E63-6BC80055340C}"/>
              </a:ext>
            </a:extLst>
          </p:cNvPr>
          <p:cNvSpPr txBox="1"/>
          <p:nvPr/>
        </p:nvSpPr>
        <p:spPr>
          <a:xfrm>
            <a:off x="5567636" y="5233981"/>
            <a:ext cx="39842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Хлопчик чистить </a:t>
            </a:r>
            <a:r>
              <a:rPr lang="ru-RU" dirty="0" err="1"/>
              <a:t>зуби</a:t>
            </a:r>
            <a:r>
              <a:rPr lang="ru-RU" dirty="0"/>
              <a:t> зубною </a:t>
            </a:r>
            <a:r>
              <a:rPr lang="ru-RU" dirty="0" err="1"/>
              <a:t>щіткою</a:t>
            </a:r>
            <a:endParaRPr lang="uk-UA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D5765DA-6821-AFEA-1AED-381707E2DC4E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08205" y="550941"/>
            <a:ext cx="4525178" cy="4610216"/>
          </a:xfrm>
          <a:prstGeom prst="rect">
            <a:avLst/>
          </a:prstGeom>
        </p:spPr>
      </p:pic>
      <p:pic>
        <p:nvPicPr>
          <p:cNvPr id="195" name="Picture 194" descr="imag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98038" y="3124652"/>
            <a:ext cx="3486150" cy="348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731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471 0.00671 L -0.01471 0.01018 C -0.01484 1.11111E-6 -0.01615 -0.02732 -0.0168 -0.03403 C -0.01862 -0.0544 -0.02057 -0.07801 -0.02253 -0.09838 C -0.02292 -0.10185 -0.0237 -0.11181 -0.0237 -0.10857 C -0.03294 -0.03403 -0.02904 -0.07801 -0.03151 -0.02384 C -0.03255 0.00324 -0.03451 0.00671 -0.02813 -0.02732 C -0.0237 -0.08472 -0.02617 -0.08148 -0.02135 -0.02732 C -0.01901 -0.00347 -0.02148 -0.01019 -0.01576 0.00324 C -0.0138 -0.01713 -0.01237 -0.03727 -0.01003 -0.05764 C -0.00977 -0.06111 -0.00859 -0.0713 -0.00794 -0.06783 C -0.00547 -0.05764 -0.00599 -0.04421 -0.00456 -0.03403 C -0.00365 -0.02732 -0.00221 -0.02384 -0.00117 -0.01713 C 0.00013 -0.00695 4.16667E-7 -0.01019 4.16667E-7 -0.00347 L 4.16667E-7 1.11111E-6 " pathEditMode="relative" rAng="0" ptsTypes="AAAAAAAAAAAAAAA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-5764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0.00371 L 8.33333E-7 0.00417 C 0.00742 -0.00185 0.01445 -0.01065 0.02253 -0.01319 C 0.03151 -0.01551 0.04128 -0.01435 0.05013 -0.01065 C 0.05443 -0.00856 0.072 0.01644 0.07604 0.02176 C 0.08099 0.06621 0.08659 0.07917 0.07513 0.12246 C 0.072 0.13473 0.06758 0.14769 0.06055 0.1551 C 0.04935 0.16667 0.03529 0.1706 0.02253 0.17824 C 0.01146 0.16389 -0.01094 0.14792 0.00794 0.11482 C 0.01471 0.10301 0.02682 0.10463 0.0362 0.09931 C 0.04779 0.09954 0.05924 0.09699 0.07031 0.1007 C 0.07734 0.10278 0.0832 0.11019 0.08906 0.11598 C 0.10534 0.13334 0.11185 0.14514 0.12396 0.16898 C 0.12747 0.17616 0.13073 0.18334 0.13372 0.19098 C 0.14323 0.21598 0.13568 0.20348 0.14115 0.21181 L 0.14115 0.21227 " pathEditMode="relative" rAng="0" ptsTypes="AAAAAAAAAAAAAAAA">
                                      <p:cBhvr>
                                        <p:cTn id="4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57" y="9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7" dur="2000" fill="hold"/>
                                        <p:tgtEl>
                                          <p:spTgt spid="2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054 0.01481 L -0.01054 0.01528 C -0.00898 0.00416 -0.00651 -0.00579 -0.00533 -0.01597 C -0.00286 -0.03889 -0.00924 -0.06875 0.00079 -0.08542 C 0.00925 -0.09931 -3.75E-6 -0.00486 -3.75E-6 -0.025 C -3.75E-6 -0.04954 0.00313 -0.07454 0.00079 -0.09861 C -0.0013 -0.11991 -0.00052 -0.05533 -0.00104 -0.0338 C -0.00104 -0.02014 -0.00104 -0.00625 -0.00104 0.00741 L -3.75E-6 1.85185E-6 " pathEditMode="relative" rAng="0" ptsTypes="AAAAAAAAA">
                                      <p:cBhvr>
                                        <p:cTn id="7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2" y="-5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000"/>
                            </p:stCondLst>
                            <p:childTnLst>
                              <p:par>
                                <p:cTn id="7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346 0.07962 L -0.03346 0.07986 C -0.0319 0.07476 -0.0306 0.06944 -0.02865 0.06504 C -0.02565 0.05833 -0.01575 0.04305 -0.01211 0.04004 C -0.00495 0.03425 0.00273 0.03125 0.01016 0.02685 C 0.02487 0.01828 0.03112 0.01458 0.04727 0.00925 C 0.0651 0.00347 0.08281 -0.00394 0.10078 -0.00672 L 0.128 -0.01112 C 0.15417 -0.01019 0.16693 -0.01227 0.19141 -0.00232 C 0.20182 0.00185 0.21185 0.00833 0.22201 0.01365 C 0.22448 0.01805 0.22773 0.02152 0.22943 0.02685 C 0.23464 0.04398 0.22852 0.05439 0.21953 0.06342 C 0.21237 0.0706 0.2043 0.07476 0.19635 0.07824 C 0.17214 0.08842 0.14974 0.08611 0.12474 0.08703 C 0.11185 0.08194 0.0987 0.0787 0.08594 0.07222 C 0.06341 0.06064 0.01927 0.03263 0.01927 0.03287 C 0.0168 0.02337 0.01172 0.01527 0.01185 0.00486 C 0.01224 -0.03149 0.03789 -0.04977 0.0513 -0.06088 C 0.08503 -0.08913 0.08867 -0.0845 0.12383 -0.09028 C 0.13594 -0.08982 0.14818 -0.09213 0.16016 -0.08889 C 0.17122 -0.08565 0.18177 -0.07825 0.19232 -0.0713 C 0.20742 -0.06112 0.22279 -0.0463 0.23438 -0.02593 C 0.23867 -0.01829 0.24206 -0.00903 0.24505 0.00046 C 0.26641 0.06805 0.25208 0.04236 0.26159 0.05902 L 0.26159 0.05925 " pathEditMode="relative" rAng="0" ptsTypes="AAAAAAAAAAAAAAAAAAAAAAAAA">
                                      <p:cBhvr>
                                        <p:cTn id="79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53" y="-8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000"/>
                            </p:stCondLst>
                            <p:childTnLst>
                              <p:par>
                                <p:cTn id="8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4000"/>
                            </p:stCondLst>
                            <p:childTnLst>
                              <p:par>
                                <p:cTn id="84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0"/>
                            </p:stCondLst>
                            <p:childTnLst>
                              <p:par>
                                <p:cTn id="8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1497 0.07777 L -0.21497 0.078 C -0.2125 0.06713 -0.20417 0.0324 -0.19987 0.01921 C -0.19805 0.01365 -0.19505 0.00856 -0.19336 0.003 C -0.1918 -0.00162 -0.19128 -0.00672 -0.1901 -0.01158 C -0.18151 -0.0463 -0.18151 -0.04792 -0.17266 -0.07477 C -0.17201 -0.07662 -0.17135 -0.07871 -0.17044 -0.08056 C -0.16393 -0.09676 -0.16146 -0.10556 -0.15182 -0.11713 C -0.13919 -0.13287 -0.13125 -0.13704 -0.11484 -0.14792 C -0.10143 -0.15695 -0.10521 -0.15463 -0.09089 -0.15834 C -0.08216 -0.15394 -0.0724 -0.15255 -0.06471 -0.14514 C -0.06172 -0.1419 -0.05326 -0.11088 -0.05169 -0.10556 C -0.0513 -0.09815 -0.05117 -0.09075 -0.05065 -0.08357 C -0.05013 -0.07709 -0.04844 -0.07084 -0.04844 -0.06436 C -0.04844 -0.01737 -0.04935 0.02939 -0.05065 0.07638 C -0.05078 0.08125 -0.05273 0.09606 -0.05273 0.09097 C -0.05273 0.08449 -0.05117 0.07824 -0.05065 0.07199 C -0.04896 0.04953 -0.04896 0.02685 -0.04622 0.00439 C -0.04518 -0.0044 -0.04401 -0.01297 -0.04297 -0.022 C -0.04206 -0.03125 -0.04193 -0.04051 -0.04089 -0.04977 C -0.03971 -0.05903 -0.03815 -0.06829 -0.03659 -0.07755 C -0.03516 -0.08542 -0.03359 -0.09329 -0.03203 -0.10116 C -0.03151 -0.10394 -0.03086 -0.10695 -0.02995 -0.10996 C -0.025 -0.12547 -0.02057 -0.14167 -0.01471 -0.15672 C -0.00951 -0.17037 0.00286 -0.20186 0.01471 -0.21551 C 0.02279 -0.22477 0.02513 -0.225 0.03333 -0.22848 C 0.04049 -0.22524 0.04818 -0.22292 0.05508 -0.21829 C 0.05703 -0.2169 0.06862 -0.19862 0.06914 -0.19792 C 0.07187 -0.19306 0.07448 -0.1882 0.07682 -0.18311 C 0.07982 -0.17662 0.08529 -0.16204 0.08776 -0.15533 C 0.09531 -0.13403 0.09167 -0.14607 0.09427 -0.13334 C 0.09635 -0.12292 0.09896 -0.11297 0.10078 -0.10255 C 0.10286 -0.0919 0.10625 -0.07037 0.10625 -0.07014 C 0.10664 -0.06297 0.10703 -0.05556 0.10729 -0.04838 C 0.10768 -0.04237 0.10833 -0.03658 0.10833 -0.03079 C 0.10911 0.00162 0.10885 0.03379 0.10964 0.06597 C 0.10964 0.06898 0.11042 0.07199 0.11068 0.07476 C 0.11081 0.07986 0.11068 0.08472 0.11068 0.08958 L 0.11068 0.08981 " pathEditMode="relative" rAng="0" ptsTypes="AAAAAAAAAAAAAAAAAAAAAAAAAAAAAAAAAAAAAAA">
                                      <p:cBhvr>
                                        <p:cTn id="10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76" y="-14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000"/>
                            </p:stCondLst>
                            <p:childTnLst>
                              <p:par>
                                <p:cTn id="10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1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646 0.05046 L -0.03646 0.05139 C -0.0362 0.04491 -0.03607 0.03935 -0.03542 0.03403 C -0.02123 -0.11574 -0.02683 -0.15116 0.01718 -0.24931 C 0.0345 -0.28773 0.04218 -0.29144 0.0569 -0.29954 C 0.08437 -0.2257 0.08619 -0.24491 0.0944 -0.15602 C 0.09505 -0.14537 0.09466 -0.13426 0.09479 -0.12361 C 0.0944 -0.1007 0.09414 -0.07824 0.09362 -0.05556 C 0.09336 -0.0456 0.09153 -0.01458 0.09231 -0.025 C 0.09648 -0.09468 0.09648 -0.13426 0.10573 -0.20625 C 0.10976 -0.23704 0.11315 -0.2713 0.12187 -0.29445 C 0.14895 -0.36528 0.16601 -0.36945 0.19687 -0.39028 C 0.2013 -0.38495 0.20768 -0.38565 0.20963 -0.37292 C 0.21783 -0.31945 0.22343 -0.22546 0.22005 -0.16111 C 0.21823 -0.13009 0.21484 -0.09884 0.21158 -0.06806 C 0.20924 -0.04398 0.20599 -0.02014 0.20351 0.0037 C 0.20273 0.00995 0.20273 0.01643 0.2013 0.02153 L 0.20013 0.02685 L 0.20013 0.02755 " pathEditMode="relative" rAng="0" ptsTypes="AAAAAAAAAAAAAAAAAAA">
                                      <p:cBhvr>
                                        <p:cTn id="113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65" y="-21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2.96296E-6 L -4.79167E-6 0.00047 C 0.00066 -0.00625 0.00105 -0.0125 0.00209 -0.01828 C 0.00261 -0.02083 0.00326 -0.02338 0.0043 -0.02546 C 0.00769 -0.03194 0.01068 -0.03565 0.01459 -0.03796 C 0.01615 -0.03912 0.01758 -0.03935 0.01902 -0.04004 C 0.025 -0.03796 0.03112 -0.03819 0.03672 -0.03449 C 0.04089 -0.03171 0.04441 -0.02245 0.04779 -0.0162 C 0.06329 0.01088 0.04336 -0.02639 0.05521 -0.00185 C 0.05743 0.00255 0.06185 0.01088 0.06185 0.01135 C 0.06159 0.00348 0.06146 -0.0037 0.06107 -0.01088 C 0.06107 -0.01389 0.06042 -0.0169 0.06042 -0.0199 C 0.06042 -0.04097 0.06055 -0.06227 0.06107 -0.08333 C 0.0612 -0.08819 0.06224 -0.09282 0.06264 -0.09768 C 0.06641 -0.13889 0.06224 -0.09537 0.06485 -0.13032 C 0.06524 -0.13565 0.06576 -0.1412 0.06628 -0.14652 C 0.06654 -0.15301 0.06654 -0.15995 0.06706 -0.16643 C 0.06797 -0.1794 0.06928 -0.1919 0.07071 -0.20463 C 0.07123 -0.20879 0.07149 -0.21319 0.07227 -0.21713 C 0.0737 -0.22685 0.07461 -0.23796 0.07735 -0.24606 C 0.08112 -0.25694 0.08516 -0.26713 0.08842 -0.27847 C 0.08972 -0.28287 0.09063 -0.2875 0.09219 -0.29143 C 0.09792 -0.30625 0.10235 -0.31805 0.1099 -0.32569 C 0.11224 -0.32801 0.11472 -0.3294 0.11719 -0.33125 C 0.12032 -0.3331 0.1211 -0.33356 0.12461 -0.33449 C 0.12956 -0.33402 0.13451 -0.33426 0.13933 -0.33287 C 0.1405 -0.33264 0.14115 -0.32986 0.14232 -0.3294 C 0.14467 -0.32801 0.14727 -0.32824 0.14974 -0.32754 C 0.15105 -0.32708 0.15782 -0.32453 0.15925 -0.32407 C 0.16003 -0.32338 0.16081 -0.32268 0.16146 -0.32199 L 0.16081 -0.31666 L 0.16003 -0.31111 L 0.1668 -0.31666 " pathEditMode="relative" rAng="0" ptsTypes="AAAAAAAAAAAAAAAAAAAAAAAAAAAAAAAAA">
                                      <p:cBhvr>
                                        <p:cTn id="13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3" y="-16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2000"/>
                            </p:stCondLst>
                            <p:childTnLst>
                              <p:par>
                                <p:cTn id="13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2000"/>
                            </p:stCondLst>
                            <p:childTnLst>
                              <p:par>
                                <p:cTn id="1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266 0.003 L -0.02266 0.0037 C -0.03646 -0.00209 -0.05 -0.01227 -0.0638 -0.01227 C -0.06563 -0.01227 -0.06667 0.00208 -0.06497 0.003 C -0.04844 0.01018 -0.03177 0.00694 -0.01524 0.00949 C 8.33333E-7 0.00694 0.01523 0.00787 0.03047 0.003 C 0.03359 0.00162 0.02409 -0.00278 0.02083 -0.00325 C 0.00495 -0.00556 -0.01094 -0.0051 -0.02682 -0.00602 L -0.07135 -0.01227 C -0.07656 -0.0132 -0.09245 -0.01482 -0.08724 -0.01482 C -0.08125 -0.01482 -0.07526 -0.0125 -0.06914 -0.01227 C -0.05612 -0.01088 -0.04297 -0.01019 -0.02995 -0.00926 C -0.01302 -0.0051 0.00378 0.003 0.02083 0.003 L 0.02083 0.0037 " pathEditMode="relative" rAng="0" ptsTypes="AAAAAAAAAAAAAA">
                                      <p:cBhvr>
                                        <p:cTn id="170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9" y="-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2000"/>
                            </p:stCondLst>
                            <p:childTnLst>
                              <p:par>
                                <p:cTn id="17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6" grpId="2" animBg="1"/>
      <p:bldP spid="6" grpId="3" animBg="1"/>
      <p:bldP spid="2" grpId="0"/>
      <p:bldP spid="2" grpId="1"/>
      <p:bldP spid="10" grpId="0"/>
      <p:bldP spid="10" grpId="1"/>
      <p:bldP spid="14" grpId="0"/>
      <p:bldP spid="14" grpId="1"/>
      <p:bldP spid="17" grpId="0"/>
      <p:bldP spid="17" grpId="1"/>
      <p:bldP spid="22" grpId="0"/>
      <p:bldP spid="22" grpId="1"/>
      <p:bldP spid="40" grpId="0" animBg="1"/>
      <p:bldP spid="40" grpId="1" animBg="1"/>
      <p:bldP spid="49" grpId="0"/>
      <p:bldP spid="49" grpId="1"/>
      <p:bldP spid="49" grpId="2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2874E90E-6A2A-4323-926B-4C6CB375C72C}"/>
</file>

<file path=customXml/itemProps2.xml><?xml version="1.0" encoding="utf-8"?>
<ds:datastoreItem xmlns:ds="http://schemas.openxmlformats.org/officeDocument/2006/customXml" ds:itemID="{DD65EBA3-B981-46A5-82DC-9B10C8D88197}"/>
</file>

<file path=customXml/itemProps3.xml><?xml version="1.0" encoding="utf-8"?>
<ds:datastoreItem xmlns:ds="http://schemas.openxmlformats.org/officeDocument/2006/customXml" ds:itemID="{2981D3D5-CE55-4C2E-9620-8D3316FF1F44}"/>
</file>

<file path=docProps/app.xml><?xml version="1.0" encoding="utf-8"?>
<Properties xmlns="http://schemas.openxmlformats.org/officeDocument/2006/extended-properties" xmlns:vt="http://schemas.openxmlformats.org/officeDocument/2006/docPropsVTypes">
  <TotalTime>775</TotalTime>
  <Words>25</Words>
  <Application>Microsoft Macintosh PowerPoint</Application>
  <PresentationFormat>Широкоэкранный</PresentationFormat>
  <Paragraphs>6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user</dc:creator>
  <cp:lastModifiedBy>Марианна Сита</cp:lastModifiedBy>
  <cp:revision>48</cp:revision>
  <dcterms:created xsi:type="dcterms:W3CDTF">2024-04-13T20:46:49Z</dcterms:created>
  <dcterms:modified xsi:type="dcterms:W3CDTF">2024-12-20T21:57:04Z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