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5" autoAdjust="0"/>
    <p:restoredTop sz="94660"/>
  </p:normalViewPr>
  <p:slideViewPr>
    <p:cSldViewPr snapToGrid="0">
      <p:cViewPr>
        <p:scale>
          <a:sx n="70" d="100"/>
          <a:sy n="70" d="100"/>
        </p:scale>
        <p:origin x="1082" y="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3A450-F2BC-4516-B8C4-7521E33FB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3F0599-1EA9-4B15-B618-1E08A9D8E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109E3-6D00-4AEE-9DB0-76F83963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BC53D-1916-4DBF-8A92-4947EAF2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B8C64-DB9D-4610-88DD-4DE594FA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89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52106-E0DA-45CA-B4BC-04DC159C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8A39E7-DD41-4F61-B206-65BEF6279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C4ED0-925A-4F4A-8083-49A02DFD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1F184-7A7C-423C-8CFA-58EE4683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D0904-E407-44D1-AE4E-D84895D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966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C9666E-BD45-4F84-989F-F167AB6B4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3270AF-ECF8-4BDD-8911-27A3B7249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2A06C-B847-4947-BE27-AE7C7A2E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CA1B3-9C26-49CD-B730-0D632F33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C6635-AFD0-483A-A72A-E25B150C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08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040CE-1149-4B79-99D5-2425D48D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9AB39-0B9C-4DAE-9AC6-E60C2248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5E5BE-2849-4612-99D4-BE529012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B6C06-D146-4AB8-828B-2374210E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EB1A9-A4D7-46D2-A88E-1E33829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28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6B534-16DA-4F9C-B607-BABBB117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9100A3-F7A4-47C8-9CE5-60101573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30E9-9DDD-4AC5-943C-5C9048C3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4724B-5E07-4821-9184-0146A620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73942-20B1-46B7-A500-1C40D902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91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49380-2CD5-4368-884D-EABD2836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88B31-A67C-48FC-ADD2-160548A2D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F324C4-E798-4DC2-961C-B318256E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C2A0C6-3FF8-469E-B570-D40E4E3F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789F6D-8DE9-4844-B678-87DF946C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78F9DC-CE41-4AB3-A75F-EB99F501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515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9439-0709-425F-8E37-C73B2C24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6F84E-2375-49C3-8C7E-5BAE6DDF7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8B6314-AD17-4A05-8FC4-7C66E62F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03D854-68DE-4624-95C3-5CAA4A9A7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CC333B-DA79-4498-9DDE-329D8D478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60CD27-3AA0-42A5-8E0C-E64FE971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2FB290-B1DA-4A75-A059-48A6B4E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4AE77A-F29F-4BCF-8820-D3ECCC7C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81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90483-0EA2-46A0-9E2F-DDA9B3A8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12D71-D70F-4965-8A4F-64FF7E79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6DBBE-BE10-4AC9-9032-21029A9F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18FC09-1623-4AD4-9014-6189E21E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71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F67F4-3922-4F48-90C7-DDD5B449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6BD79C-D5CB-40F6-99E0-ED601B70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C803B0-82C1-4C1B-AA81-E5652433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849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A403-5111-4431-B99A-200096F8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4AA46-0F33-4EDC-8D85-708B7355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A5DA75-1629-4A1B-8430-2B49ADF3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2C5AC-71C2-4B8F-B9A8-58E0A767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3D5B9-4970-4893-AE4F-97F2BA4A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BAFDBF-1107-4E5E-8ACC-B04BD5F1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50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5975A-BE8F-4AC3-9F12-E88EF6F0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D0D448-CAD2-496D-8B1C-124CE4D35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EAB6C-4C5F-40A0-AB61-1E62323F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400B4-3326-48D1-8A10-1BB3B8F8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A75314-B091-4301-AB91-A1E7F7A2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93FF5-7F49-4A7D-8DF5-35B4BD85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19308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76A5F-627A-4EFC-B36A-7D9650F3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164496-F858-4456-A4DF-306DD7C6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25F5A-E3FE-46B5-A57C-775B2DB2B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0C5D4-B15F-40C0-A532-A34C7980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3FF11-F0B3-41D5-9A54-340F26A5A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984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160CE3-C9DF-4AFE-8C47-8BBF12EB1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742FF8E-EBA8-4C52-B13F-F530823456DB}"/>
              </a:ext>
            </a:extLst>
          </p:cNvPr>
          <p:cNvSpPr/>
          <p:nvPr/>
        </p:nvSpPr>
        <p:spPr>
          <a:xfrm>
            <a:off x="2204467" y="669112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Зубр, зайка и коза</a:t>
            </a:r>
            <a:endParaRPr lang="ru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605A3C8-76F4-4253-A3CC-609F493D29B4}"/>
              </a:ext>
            </a:extLst>
          </p:cNvPr>
          <p:cNvSpPr/>
          <p:nvPr/>
        </p:nvSpPr>
        <p:spPr>
          <a:xfrm>
            <a:off x="2204467" y="1614754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Стали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пазлы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собирать.</a:t>
            </a:r>
            <a:endParaRPr kumimoji="0" lang="ru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B0A7503-F520-477A-ACDF-BD7AE696F830}"/>
              </a:ext>
            </a:extLst>
          </p:cNvPr>
          <p:cNvSpPr/>
          <p:nvPr/>
        </p:nvSpPr>
        <p:spPr>
          <a:xfrm>
            <a:off x="2204467" y="2559507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Зубр нашёл кузнечика, </a:t>
            </a:r>
            <a:endParaRPr kumimoji="0" lang="ru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DCDA389-E399-4306-BC8E-EB4130BE922C}"/>
              </a:ext>
            </a:extLst>
          </p:cNvPr>
          <p:cNvSpPr/>
          <p:nvPr/>
        </p:nvSpPr>
        <p:spPr>
          <a:xfrm>
            <a:off x="2204467" y="3531941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Зайка – золотой звонок, </a:t>
            </a:r>
            <a:endParaRPr lang="ru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DB33A7A-A18D-4D30-B588-21ADD6C32C8E}"/>
              </a:ext>
            </a:extLst>
          </p:cNvPr>
          <p:cNvSpPr/>
          <p:nvPr/>
        </p:nvSpPr>
        <p:spPr>
          <a:xfrm>
            <a:off x="2204467" y="4469620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коза искать устала</a:t>
            </a:r>
            <a:endParaRPr kumimoji="0" lang="ru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1D6A406-0F78-49A1-A7CC-BEF534DB96C8}"/>
              </a:ext>
            </a:extLst>
          </p:cNvPr>
          <p:cNvSpPr/>
          <p:nvPr/>
        </p:nvSpPr>
        <p:spPr>
          <a:xfrm>
            <a:off x="2204467" y="5404576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загон свой убежала.</a:t>
            </a:r>
            <a:endParaRPr lang="ru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5C126A8-E053-4911-BEA4-6ABA29AFD3B9}"/>
              </a:ext>
            </a:extLst>
          </p:cNvPr>
          <p:cNvCxnSpPr>
            <a:cxnSpLocks/>
          </p:cNvCxnSpPr>
          <p:nvPr/>
        </p:nvCxnSpPr>
        <p:spPr>
          <a:xfrm flipH="1">
            <a:off x="1712466" y="1039589"/>
            <a:ext cx="4920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888407C-F73E-4B1F-B471-747FEF88ACA3}"/>
              </a:ext>
            </a:extLst>
          </p:cNvPr>
          <p:cNvCxnSpPr>
            <a:cxnSpLocks/>
          </p:cNvCxnSpPr>
          <p:nvPr/>
        </p:nvCxnSpPr>
        <p:spPr>
          <a:xfrm flipH="1">
            <a:off x="6765710" y="1978720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13CF6FD-B2A0-4FB8-8539-F6EF0D31D642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1715403" y="2949702"/>
            <a:ext cx="4890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2A2D6D5-D4CC-4999-8B51-B47A1D89C14E}"/>
              </a:ext>
            </a:extLst>
          </p:cNvPr>
          <p:cNvCxnSpPr>
            <a:cxnSpLocks/>
          </p:cNvCxnSpPr>
          <p:nvPr/>
        </p:nvCxnSpPr>
        <p:spPr>
          <a:xfrm flipH="1">
            <a:off x="6765710" y="3922136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C98CAEE-7BDD-4EB6-99A1-3302DAFE5157}"/>
              </a:ext>
            </a:extLst>
          </p:cNvPr>
          <p:cNvCxnSpPr>
            <a:cxnSpLocks/>
          </p:cNvCxnSpPr>
          <p:nvPr/>
        </p:nvCxnSpPr>
        <p:spPr>
          <a:xfrm flipH="1">
            <a:off x="1730429" y="4859815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096915D-F3CD-4E68-8020-50B162D1E88D}"/>
              </a:ext>
            </a:extLst>
          </p:cNvPr>
          <p:cNvCxnSpPr>
            <a:cxnSpLocks/>
          </p:cNvCxnSpPr>
          <p:nvPr/>
        </p:nvCxnSpPr>
        <p:spPr>
          <a:xfrm flipH="1">
            <a:off x="6759407" y="5794771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5EE0D77-630C-4C56-AF34-7932D23FC44F}"/>
              </a:ext>
            </a:extLst>
          </p:cNvPr>
          <p:cNvSpPr/>
          <p:nvPr/>
        </p:nvSpPr>
        <p:spPr>
          <a:xfrm>
            <a:off x="7246178" y="1351780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57BAD6CE-D0B7-405F-9348-F12E7FF6124F}"/>
              </a:ext>
            </a:extLst>
          </p:cNvPr>
          <p:cNvSpPr/>
          <p:nvPr/>
        </p:nvSpPr>
        <p:spPr>
          <a:xfrm>
            <a:off x="259589" y="2307667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A4DD255A-6CF5-4329-8E9C-5ED156D1BBE6}"/>
              </a:ext>
            </a:extLst>
          </p:cNvPr>
          <p:cNvSpPr/>
          <p:nvPr/>
        </p:nvSpPr>
        <p:spPr>
          <a:xfrm>
            <a:off x="7249642" y="3301337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31FE051-6D33-422E-9AC7-F19FEDB43B72}"/>
              </a:ext>
            </a:extLst>
          </p:cNvPr>
          <p:cNvSpPr/>
          <p:nvPr/>
        </p:nvSpPr>
        <p:spPr>
          <a:xfrm>
            <a:off x="266237" y="4226050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5E573DBB-D69E-4608-9740-48500CA4DEF6}"/>
              </a:ext>
            </a:extLst>
          </p:cNvPr>
          <p:cNvSpPr/>
          <p:nvPr/>
        </p:nvSpPr>
        <p:spPr>
          <a:xfrm>
            <a:off x="7249642" y="5173972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0075EB9-0FD2-4373-978B-ABEBF499B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08" y="384040"/>
            <a:ext cx="1481456" cy="126807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360D12-8B7E-4648-8F31-65A99DCA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23" y="405233"/>
            <a:ext cx="1679789" cy="11485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4D8E8FB-8405-4A56-94C1-A7518DF01F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82"/>
          <a:stretch/>
        </p:blipFill>
        <p:spPr>
          <a:xfrm>
            <a:off x="7249642" y="1367817"/>
            <a:ext cx="1391663" cy="126198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802C019-A679-4566-818C-2AC3A6144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94" y="2694515"/>
            <a:ext cx="847745" cy="85475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2C48E84-06C9-4ABD-B989-BCABD0EB42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0" b="89935" l="5502" r="89968">
                        <a14:foregroundMark x1="25243" y1="52273" x2="12621" y2="47403"/>
                        <a14:backgroundMark x1="31392" y1="27922" x2="19741" y2="21429"/>
                        <a14:backgroundMark x1="27184" y1="28571" x2="44660" y2="38636"/>
                        <a14:backgroundMark x1="37540" y1="34416" x2="22654" y2="25649"/>
                        <a14:backgroundMark x1="29450" y1="28247" x2="46926" y2="25325"/>
                        <a14:backgroundMark x1="44013" y1="21429" x2="28803" y2="14286"/>
                        <a14:backgroundMark x1="28155" y1="21104" x2="40777" y2="33442"/>
                        <a14:backgroundMark x1="33657" y1="32468" x2="14239" y2="30844"/>
                        <a14:backgroundMark x1="17799" y1="31818" x2="31068" y2="39610"/>
                        <a14:backgroundMark x1="29773" y1="37662" x2="44660" y2="44805"/>
                        <a14:backgroundMark x1="42395" y1="41234" x2="33333" y2="34416"/>
                        <a14:backgroundMark x1="38511" y1="37987" x2="53722" y2="50974"/>
                        <a14:backgroundMark x1="51456" y1="50974" x2="49191" y2="62662"/>
                        <a14:backgroundMark x1="48220" y1="56494" x2="36570" y2="69156"/>
                        <a14:backgroundMark x1="36246" y1="70455" x2="27184" y2="81169"/>
                        <a14:backgroundMark x1="28155" y1="77597" x2="37864" y2="71753"/>
                        <a14:backgroundMark x1="28803" y1="75325" x2="30421" y2="71104"/>
                        <a14:backgroundMark x1="28803" y1="74026" x2="29450" y2="71753"/>
                        <a14:backgroundMark x1="29450" y1="72727" x2="28155" y2="73052"/>
                        <a14:backgroundMark x1="32362" y1="80195" x2="37540" y2="82143"/>
                        <a14:backgroundMark x1="38835" y1="80195" x2="41100" y2="72727"/>
                        <a14:backgroundMark x1="39159" y1="75000" x2="33657" y2="82143"/>
                        <a14:backgroundMark x1="42395" y1="75000" x2="48867" y2="57143"/>
                        <a14:backgroundMark x1="49838" y1="57792" x2="46602" y2="79545"/>
                        <a14:backgroundMark x1="48544" y1="74675" x2="55663" y2="55519"/>
                        <a14:backgroundMark x1="56958" y1="49675" x2="55016" y2="76299"/>
                        <a14:backgroundMark x1="14417" y1="43384" x2="15858" y2="41558"/>
                        <a14:backgroundMark x1="9709" y1="49351" x2="12079" y2="46348"/>
                        <a14:backgroundMark x1="18770" y1="39610" x2="22654" y2="37013"/>
                        <a14:backgroundMark x1="29126" y1="46429" x2="31068" y2="42208"/>
                        <a14:backgroundMark x1="15858" y1="59091" x2="15858" y2="57468"/>
                        <a14:backgroundMark x1="15858" y1="56494" x2="10680" y2="53247"/>
                        <a14:backgroundMark x1="12945" y1="58442" x2="9385" y2="57792"/>
                        <a14:backgroundMark x1="9061" y1="60390" x2="5502" y2="65584"/>
                        <a14:backgroundMark x1="8738" y1="69156" x2="10356" y2="71753"/>
                        <a14:backgroundMark x1="17799" y1="72727" x2="20388" y2="72727"/>
                        <a14:backgroundMark x1="22330" y1="69805" x2="22330" y2="67532"/>
                        <a14:backgroundMark x1="22330" y1="66558" x2="22330" y2="65584"/>
                        <a14:backgroundMark x1="23625" y1="64935" x2="23625" y2="64935"/>
                        <a14:backgroundMark x1="23301" y1="63961" x2="23301" y2="63961"/>
                        <a14:backgroundMark x1="13916" y1="73052" x2="13916" y2="73052"/>
                        <a14:backgroundMark x1="40129" y1="39610" x2="49838" y2="35714"/>
                        <a14:backgroundMark x1="44337" y1="39935" x2="48867" y2="45130"/>
                      </a14:backgroundRemoval>
                    </a14:imgEffect>
                  </a14:imgLayer>
                </a14:imgProps>
              </a:ext>
            </a:extLst>
          </a:blip>
          <a:srcRect l="4402" t="33878" r="53773" b="23737"/>
          <a:stretch/>
        </p:blipFill>
        <p:spPr>
          <a:xfrm rot="18734239">
            <a:off x="948999" y="2383448"/>
            <a:ext cx="787903" cy="79586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8216FA-50D9-4A82-B37A-D514547D9F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8" y="2494569"/>
            <a:ext cx="483764" cy="4837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CC2C75E-7FE0-4910-9F89-23DA2F87CA4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893" t="22039" r="17489" b="12160"/>
          <a:stretch/>
        </p:blipFill>
        <p:spPr>
          <a:xfrm>
            <a:off x="7222337" y="3366397"/>
            <a:ext cx="875400" cy="9198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6C51C9-F270-4200-B2F0-50A873E830F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2818" r="11387" b="3736"/>
          <a:stretch/>
        </p:blipFill>
        <p:spPr>
          <a:xfrm rot="1721791">
            <a:off x="7447730" y="3347054"/>
            <a:ext cx="497290" cy="60663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4A14AD1-05E3-4432-AE42-B7600E870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0782" y="3606967"/>
            <a:ext cx="919878" cy="91987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0DC72BA-9FEA-4381-91DF-EF041D628D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65760" y="4225600"/>
            <a:ext cx="1205182" cy="1205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0ED65F-882C-452C-B130-6E2FFE9ACD8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26060"/>
          <a:stretch/>
        </p:blipFill>
        <p:spPr>
          <a:xfrm>
            <a:off x="7298992" y="5232663"/>
            <a:ext cx="1354175" cy="112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F706BB-1CA9-453A-8575-F8F98D51FA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82" y="5285806"/>
            <a:ext cx="605289" cy="6052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E72520A7-23DB-41A7-8650-7B975C84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788" y="27603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подарок Рисунок 21">
            <a:extLst>
              <a:ext uri="{FF2B5EF4-FFF2-40B4-BE49-F238E27FC236}">
                <a16:creationId xmlns:a16="http://schemas.microsoft.com/office/drawing/2014/main" id="{C2073EA5-00C2-4035-90AD-DC6A7636AEA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71B4838-3B41-43F2-A72D-46AADEF7D7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02" y="911255"/>
            <a:ext cx="5107931" cy="5107931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3744" y="2792591"/>
            <a:ext cx="32956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2024-08-29T20:50:11Z</dcterms:created>
  <dcterms:modified xsi:type="dcterms:W3CDTF">2024-08-29T21:23:15Z</dcterms:modified>
</cp:coreProperties>
</file>