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445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30"/>
  </p:normalViewPr>
  <p:slideViewPr>
    <p:cSldViewPr snapToGrid="0">
      <p:cViewPr varScale="1">
        <p:scale>
          <a:sx n="104" d="100"/>
          <a:sy n="104" d="100"/>
        </p:scale>
        <p:origin x="2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3E349-4669-4FBB-B60E-15E417BCF8B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tags" Target="../tags/tag1.xml"/><Relationship Id="rId11" Type="http://schemas.openxmlformats.org/officeDocument/2006/relationships/image" Target="../media/image10.png"/><Relationship Id="rId12" Type="http://schemas.openxmlformats.org/officeDocument/2006/relationships/slideLayout" Target="../slideLayouts/slideLayout7.xml"/><Relationship Id="rId13" Type="http://schemas.openxmlformats.org/officeDocument/2006/relationships/notesSlide" Target="../notesSlides/notesSlide1.xml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Изображение выглядит как вода, дизайн, искусст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/>
          <a:srcRect t="15616"/>
          <a:stretch>
            <a:fillRect/>
          </a:stretch>
        </p:blipFill>
        <p:spPr>
          <a:xfrm>
            <a:off x="663" y="0"/>
            <a:ext cx="12190674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: скругленные углы 14"/>
          <p:cNvSpPr/>
          <p:nvPr/>
        </p:nvSpPr>
        <p:spPr>
          <a:xfrm>
            <a:off x="4165873" y="341770"/>
            <a:ext cx="4694518" cy="2715465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Группа 10"/>
          <p:cNvGrpSpPr/>
          <p:nvPr/>
        </p:nvGrpSpPr>
        <p:grpSpPr>
          <a:xfrm rot="10800000">
            <a:off x="4500501" y="679517"/>
            <a:ext cx="1150847" cy="693178"/>
            <a:chOff x="6671576" y="903976"/>
            <a:chExt cx="2975204" cy="1792023"/>
          </a:xfr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48526">
              <a:off x="7885032" y="928155"/>
              <a:ext cx="1761748" cy="1767844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89733">
              <a:off x="6674624" y="900928"/>
              <a:ext cx="1761748" cy="1767844"/>
            </a:xfrm>
            <a:prstGeom prst="rect">
              <a:avLst/>
            </a:prstGeom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909" y="577782"/>
            <a:ext cx="818178" cy="8852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445" y="618382"/>
            <a:ext cx="1185383" cy="868630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устройство, термометр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2465" y="1674524"/>
            <a:ext cx="1094932" cy="1094932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бутылка, графическая вставка, дизайн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8710" y="1674524"/>
            <a:ext cx="1094932" cy="1094932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одежда, улыбка,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64806" y="2221990"/>
            <a:ext cx="4417483" cy="441748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95" y="3625217"/>
            <a:ext cx="1640019" cy="1239416"/>
          </a:xfrm>
          <a:prstGeom prst="rect">
            <a:avLst/>
          </a:prstGeom>
        </p:spPr>
      </p:pic>
      <p:pic>
        <p:nvPicPr>
          <p:cNvPr id="43" name="Picture 42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03845" y="3057525"/>
            <a:ext cx="3429000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3 -0.00672 L -0.11472 0.00532 L -0.10717 0.48078 L -0.10951 0.48217 L -0.10951 0.48217 " pathEditMode="relative" ptsTypes="AAA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00347 L -0.23086 0.00324 L -0.2211 0.47871 L -0.2211 0.47732 " pathEditMode="relative" ptsTypes="AA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139 L -0.34857 0.01875 L -0.3289 0.46597 L -0.32669 0.47014 " pathEditMode="relative" ptsTypes="AAA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-0.00092 L -0.15312 0.02732 L -0.14635 0.30348 L -0.15013 0.3007 " pathEditMode="relative" ptsTypes="AAAA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0463 L -0.29883 0.04491 L -0.29883 0.30487 L -0.29662 0.30625 " pathEditMode="relative" ptsTypes="AAAA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7</cp:revision>
  <dcterms:created xsi:type="dcterms:W3CDTF">2024-04-15T09:19:00Z</dcterms:created>
  <dcterms:modified xsi:type="dcterms:W3CDTF">2024-06-20T14:12:54Z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DC224B4FDE3B48FBB9E4E7F045ED9B88_12</vt:lpwstr>
  </property>
  <property fmtid="{D5CDD505-2E9C-101B-9397-08002B2CF9AE}" pid="3" name="KSOProductBuildVer">
    <vt:lpwstr>1033-12.2.0.17119</vt:lpwstr>
  </property>
</Properties>
</file>