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77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8685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АС-АС-АС-ВКУСНЫЙ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361585" y="5736205"/>
            <a:ext cx="341991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АС-АС-АС-ОЧЕНЬ НУЖЕН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24960" y="5452164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342917" y="574526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ОС-ОС-ОС-МЫ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255" y="529541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309736" y="5738203"/>
            <a:ext cx="361874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МНОГО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5858" y="5370543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2360913" y="5756192"/>
            <a:ext cx="295786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ОС-ОС-ОС-НА КУХНЕ </a:t>
            </a:r>
            <a:endParaRPr lang="ru-UA" sz="2400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B08996-DDFF-4908-B0A1-13DA3DE88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498" y="5210499"/>
            <a:ext cx="1224176" cy="12241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489548" y="5735218"/>
            <a:ext cx="281737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ВЕЗЁТ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6891" y="5144743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564355" y="5752761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52379" y="5196140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334167" y="5716397"/>
            <a:ext cx="3680495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СТОЛЕ СТОИТ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2484" y="5273540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B918B8D4-E4DD-4972-BCFD-E03E41D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646466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4233" y="2673548"/>
            <a:ext cx="26098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2024-08-21T20:56:10Z</dcterms:created>
  <dcterms:modified xsi:type="dcterms:W3CDTF">2024-08-22T18:36:00Z</dcterms:modified>
</cp:coreProperties>
</file>