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D02764-A7D6-4896-8741-3D059DC0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8A3C067-9A48-4964-AA7D-4E15FBFBF814}"/>
              </a:ext>
            </a:extLst>
          </p:cNvPr>
          <p:cNvSpPr/>
          <p:nvPr/>
        </p:nvSpPr>
        <p:spPr>
          <a:xfrm>
            <a:off x="1607325" y="533279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Однажды Миша за грибами в лес…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FAAEC29-D3F7-4048-A5C3-97EE4D72319E}"/>
              </a:ext>
            </a:extLst>
          </p:cNvPr>
          <p:cNvSpPr/>
          <p:nvPr/>
        </p:nvSpPr>
        <p:spPr>
          <a:xfrm>
            <a:off x="1607319" y="53350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Шёл-шёл и к избушке…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(подошёл)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08001103-DC06-42F5-855F-AD50A855EB64}"/>
              </a:ext>
            </a:extLst>
          </p:cNvPr>
          <p:cNvSpPr/>
          <p:nvPr/>
        </p:nvSpPr>
        <p:spPr>
          <a:xfrm>
            <a:off x="1607313" y="5331211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(обошёл)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внутрь…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(зашёл)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D1FB269C-774E-4891-8568-E71CEC73154B}"/>
              </a:ext>
            </a:extLst>
          </p:cNvPr>
          <p:cNvSpPr/>
          <p:nvPr/>
        </p:nvSpPr>
        <p:spPr>
          <a:xfrm>
            <a:off x="1607313" y="532929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 он из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6FCBC53-F646-43F9-B9D2-699C4B1E05C5}"/>
              </a:ext>
            </a:extLst>
          </p:cNvPr>
          <p:cNvGrpSpPr/>
          <p:nvPr/>
        </p:nvGrpSpPr>
        <p:grpSpPr>
          <a:xfrm>
            <a:off x="685889" y="205692"/>
            <a:ext cx="6704241" cy="4886432"/>
            <a:chOff x="685889" y="205692"/>
            <a:chExt cx="6704241" cy="48864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CD33071-AB4A-D04D-1F0C-5DBA987D4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9576"/>
            <a:stretch/>
          </p:blipFill>
          <p:spPr>
            <a:xfrm>
              <a:off x="685889" y="205692"/>
              <a:ext cx="6704241" cy="488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032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AE308F1-BBE7-4660-B2C4-435DB7DF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89" y="1336547"/>
              <a:ext cx="3675806" cy="367580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D770D04-B405-4E98-8F81-2238594B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90" y="2552163"/>
              <a:ext cx="1640470" cy="16404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420320C-8D22-41C0-AB0F-FD18D79A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69" y="2862582"/>
              <a:ext cx="1640470" cy="164047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930524B-6D8D-4EF8-9B56-4CCA5FBE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610" y="3211920"/>
              <a:ext cx="1640470" cy="1640470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E9B009-8C9C-428C-9C3D-9A2D57FC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919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00882-BEB7-44AD-A7AF-3FC8415C0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304" y="864738"/>
            <a:ext cx="3945426" cy="394542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14F5E2C-4BD4-47FF-846C-67954650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69" y="2118195"/>
            <a:ext cx="2813340" cy="28133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566EEA-925D-46FB-89B5-985AB430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19" y="2219912"/>
            <a:ext cx="2813340" cy="281334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396890C-BDC2-46A4-B770-18D114B3F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024" y="1690504"/>
            <a:ext cx="2813340" cy="2813340"/>
          </a:xfrm>
          <a:prstGeom prst="rect">
            <a:avLst/>
          </a:prstGeom>
        </p:spPr>
      </p:pic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37B71394-1007-48E0-BA29-63964F5F41FC}"/>
              </a:ext>
            </a:extLst>
          </p:cNvPr>
          <p:cNvSpPr/>
          <p:nvPr/>
        </p:nvSpPr>
        <p:spPr>
          <a:xfrm>
            <a:off x="1606736" y="53359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от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(отошёл)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увидел речку.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4CF1A1A-2339-4AF6-9390-C3D96729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23510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2DBAB335-BF17-4E96-A7CF-0A512AA79187}"/>
              </a:ext>
            </a:extLst>
          </p:cNvPr>
          <p:cNvGrpSpPr/>
          <p:nvPr/>
        </p:nvGrpSpPr>
        <p:grpSpPr>
          <a:xfrm>
            <a:off x="3876500" y="1851029"/>
            <a:ext cx="3511413" cy="3515281"/>
            <a:chOff x="-11250246" y="2621997"/>
            <a:chExt cx="7135719" cy="714357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E77E9CE-8F7F-4BA8-9746-25E5E0DE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72527" y="2621997"/>
              <a:ext cx="6858000" cy="685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D8F9C8B-72B1-434F-902F-6A49EE3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0246" y="2907575"/>
              <a:ext cx="6857999" cy="6858001"/>
            </a:xfrm>
            <a:prstGeom prst="rect">
              <a:avLst/>
            </a:prstGeom>
          </p:spPr>
        </p:pic>
      </p:grp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5FB7A3A3-7D44-4A9D-9D45-35A01DBE1E03}"/>
              </a:ext>
            </a:extLst>
          </p:cNvPr>
          <p:cNvSpPr/>
          <p:nvPr/>
        </p:nvSpPr>
        <p:spPr>
          <a:xfrm>
            <a:off x="1606736" y="533352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мостику речку…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(перешёл)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дальше...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138B281-4903-4E34-8B48-18F4C4A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09" y="2249348"/>
            <a:ext cx="2813340" cy="2813340"/>
          </a:xfrm>
          <a:prstGeom prst="rect">
            <a:avLst/>
          </a:prstGeom>
        </p:spPr>
      </p:pic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532CC50F-DCF5-4402-B883-BB5A6EF429FA}"/>
              </a:ext>
            </a:extLst>
          </p:cNvPr>
          <p:cNvSpPr/>
          <p:nvPr/>
        </p:nvSpPr>
        <p:spPr>
          <a:xfrm>
            <a:off x="1606736" y="533483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 Миша и решил отдохнуть, с тропинки…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(сошёл)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посидел на пеньке и дальше... 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1BD67-AC9E-BCA8-1BBD-287CB5E2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888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C1198A5-46A3-4842-A016-D67856A6FB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80" y="2349936"/>
            <a:ext cx="1894550" cy="1894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40D6-2DE6-94FF-D0FF-1DDDF8AC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00" y="2213731"/>
            <a:ext cx="2813340" cy="2813340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8DBCFB5-79E2-4A2E-A16B-057EE418966B}"/>
              </a:ext>
            </a:extLst>
          </p:cNvPr>
          <p:cNvSpPr/>
          <p:nvPr/>
        </p:nvSpPr>
        <p:spPr>
          <a:xfrm>
            <a:off x="1606147" y="5331666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леса…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домой...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D2096-6707-38B2-3AB9-4E5926939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704895" y="221450"/>
            <a:ext cx="6702024" cy="490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рисунок, картин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3AD6E7-31F0-8544-1431-D6529794E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8" y="1061027"/>
            <a:ext cx="3442025" cy="3442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28B0C-7197-AC39-9CB2-F7C3A2D3C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73" y="2187285"/>
            <a:ext cx="2813340" cy="2813340"/>
          </a:xfrm>
          <a:prstGeom prst="rect">
            <a:avLst/>
          </a:prstGeom>
        </p:spPr>
      </p:pic>
      <p:pic>
        <p:nvPicPr>
          <p:cNvPr id="14" name="подаоркРисунок 40">
            <a:extLst>
              <a:ext uri="{FF2B5EF4-FFF2-40B4-BE49-F238E27FC236}">
                <a16:creationId xmlns:a16="http://schemas.microsoft.com/office/drawing/2014/main" id="{06993E07-E33D-01C2-33B4-58103A576B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01313" y="5782273"/>
            <a:ext cx="769152" cy="7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5CBB8-E600-373B-85AA-3B8AD71F4A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851523" y="492504"/>
            <a:ext cx="4453105" cy="4263288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6201" y="3372398"/>
            <a:ext cx="20478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6901 0.0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412 C 0.17748 -0.1412 0.21628 -0.09143 0.21628 -0.02939 C 0.21628 0.03218 0.17748 0.08264 0.12982 0.08264 C 0.08203 0.08264 0.04349 0.03218 0.04349 -0.02939 C 0.04349 -0.09143 0.08203 -0.1412 0.12982 -0.1412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7083 0.062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5977 -0.019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7 -0.01968 L 0.31615 -0.282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7084 -0.1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-0.19699 L 0.39089 -0.0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7461 -0.03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162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EBCB84-E59A-450D-8E01-80022C31E5D3}"/>
</file>

<file path=customXml/itemProps2.xml><?xml version="1.0" encoding="utf-8"?>
<ds:datastoreItem xmlns:ds="http://schemas.openxmlformats.org/officeDocument/2006/customXml" ds:itemID="{841568DF-5A99-4E64-B8AC-BF00314047FE}"/>
</file>

<file path=customXml/itemProps3.xml><?xml version="1.0" encoding="utf-8"?>
<ds:datastoreItem xmlns:ds="http://schemas.openxmlformats.org/officeDocument/2006/customXml" ds:itemID="{9C9DA572-77B7-4405-9426-EE991DB44BF5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2025-01-20T10:59:13Z</dcterms:created>
  <dcterms:modified xsi:type="dcterms:W3CDTF">2025-02-20T18:45:49Z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