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15225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D7A9A-F148-4C8F-BD7B-BDA8BED8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0" name="Групувати 36">
            <a:extLst>
              <a:ext uri="{FF2B5EF4-FFF2-40B4-BE49-F238E27FC236}">
                <a16:creationId xmlns:a16="http://schemas.microsoft.com/office/drawing/2014/main" id="{83500B8B-1CBC-4F71-93A7-A2979A0B20D3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1" name="Прямокутник: округлені кути 37">
              <a:extLst>
                <a:ext uri="{FF2B5EF4-FFF2-40B4-BE49-F238E27FC236}">
                  <a16:creationId xmlns:a16="http://schemas.microsoft.com/office/drawing/2014/main" id="{FCA483AE-2EBE-43CC-9385-9EC3931A72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Прямокутник: округлені кути 38">
              <a:extLst>
                <a:ext uri="{FF2B5EF4-FFF2-40B4-BE49-F238E27FC236}">
                  <a16:creationId xmlns:a16="http://schemas.microsoft.com/office/drawing/2014/main" id="{9CCC71AD-59FC-4ED0-B59F-B04A6AFF6CD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Групувати 39">
            <a:extLst>
              <a:ext uri="{FF2B5EF4-FFF2-40B4-BE49-F238E27FC236}">
                <a16:creationId xmlns:a16="http://schemas.microsoft.com/office/drawing/2014/main" id="{87ED13FF-D26E-4154-AA32-A809FB40F6C5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4" name="Прямокутник: округлені кути 40">
              <a:extLst>
                <a:ext uri="{FF2B5EF4-FFF2-40B4-BE49-F238E27FC236}">
                  <a16:creationId xmlns:a16="http://schemas.microsoft.com/office/drawing/2014/main" id="{51C42E16-DDAD-460C-B0AC-73D4DFCED9D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Прямокутник: округлені кути 41">
              <a:extLst>
                <a:ext uri="{FF2B5EF4-FFF2-40B4-BE49-F238E27FC236}">
                  <a16:creationId xmlns:a16="http://schemas.microsoft.com/office/drawing/2014/main" id="{FAB9C231-9AE8-4732-A2DC-C83865C71C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ЖИВЕ</a:t>
              </a:r>
            </a:p>
          </p:txBody>
        </p:sp>
      </p:grpSp>
      <p:grpSp>
        <p:nvGrpSpPr>
          <p:cNvPr id="86" name="Групувати 42">
            <a:extLst>
              <a:ext uri="{FF2B5EF4-FFF2-40B4-BE49-F238E27FC236}">
                <a16:creationId xmlns:a16="http://schemas.microsoft.com/office/drawing/2014/main" id="{A7E5537E-7B59-4ACF-82CE-3E92A04A052F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7" name="Прямокутник: округлені кути 43">
              <a:extLst>
                <a:ext uri="{FF2B5EF4-FFF2-40B4-BE49-F238E27FC236}">
                  <a16:creationId xmlns:a16="http://schemas.microsoft.com/office/drawing/2014/main" id="{D6331DEF-ED76-4489-BF3F-3E5E099EB4A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Прямокутник: округлені кути 44">
              <a:extLst>
                <a:ext uri="{FF2B5EF4-FFF2-40B4-BE49-F238E27FC236}">
                  <a16:creationId xmlns:a16="http://schemas.microsoft.com/office/drawing/2014/main" id="{D86F9144-8DC2-4D25-A236-7CC3D614D76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ЗУБР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9" name="Пряма сполучна лінія 64">
            <a:extLst>
              <a:ext uri="{FF2B5EF4-FFF2-40B4-BE49-F238E27FC236}">
                <a16:creationId xmlns:a16="http://schemas.microsoft.com/office/drawing/2014/main" id="{DEDB6232-2F29-4318-B986-CD0D2A4FBE5F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90" name="Пряма сполучна лінія 66">
            <a:extLst>
              <a:ext uri="{FF2B5EF4-FFF2-40B4-BE49-F238E27FC236}">
                <a16:creationId xmlns:a16="http://schemas.microsoft.com/office/drawing/2014/main" id="{75B1881F-257F-4ED6-9FFA-856328AF73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91" name="Пряма сполучна лінія 67">
            <a:extLst>
              <a:ext uri="{FF2B5EF4-FFF2-40B4-BE49-F238E27FC236}">
                <a16:creationId xmlns:a16="http://schemas.microsoft.com/office/drawing/2014/main" id="{70BE6170-D580-486A-A62E-4ED050B89E02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92" name="Групувати 15">
            <a:extLst>
              <a:ext uri="{FF2B5EF4-FFF2-40B4-BE49-F238E27FC236}">
                <a16:creationId xmlns:a16="http://schemas.microsoft.com/office/drawing/2014/main" id="{A8CB4E80-8FAB-4C3A-8A52-0E78D4D19278}"/>
              </a:ext>
            </a:extLst>
          </p:cNvPr>
          <p:cNvGrpSpPr/>
          <p:nvPr/>
        </p:nvGrpSpPr>
        <p:grpSpPr>
          <a:xfrm>
            <a:off x="210112" y="926438"/>
            <a:ext cx="1573180" cy="1537353"/>
            <a:chOff x="427239" y="1064139"/>
            <a:chExt cx="1343378" cy="1270642"/>
          </a:xfrm>
        </p:grpSpPr>
        <p:grpSp>
          <p:nvGrpSpPr>
            <p:cNvPr id="93" name="Групувати 45">
              <a:extLst>
                <a:ext uri="{FF2B5EF4-FFF2-40B4-BE49-F238E27FC236}">
                  <a16:creationId xmlns:a16="http://schemas.microsoft.com/office/drawing/2014/main" id="{4A69A77D-3D00-41F0-89E8-7664344E437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95" name="Прямокутник: округлені кути 46">
                <a:extLst>
                  <a:ext uri="{FF2B5EF4-FFF2-40B4-BE49-F238E27FC236}">
                    <a16:creationId xmlns:a16="http://schemas.microsoft.com/office/drawing/2014/main" id="{4CF16AA8-19DA-4776-AC96-CCE4837738C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Прямокутник: округлені кути 47">
                <a:extLst>
                  <a:ext uri="{FF2B5EF4-FFF2-40B4-BE49-F238E27FC236}">
                    <a16:creationId xmlns:a16="http://schemas.microsoft.com/office/drawing/2014/main" id="{6C5EE0C8-9DDA-40F5-8320-1131A48EB0F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2D171761-B137-4E57-9027-F7EEFBCC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" b="65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увати 16">
            <a:extLst>
              <a:ext uri="{FF2B5EF4-FFF2-40B4-BE49-F238E27FC236}">
                <a16:creationId xmlns:a16="http://schemas.microsoft.com/office/drawing/2014/main" id="{C0A28CF7-1B2E-42E4-9770-1C930EF70FA3}"/>
              </a:ext>
            </a:extLst>
          </p:cNvPr>
          <p:cNvGrpSpPr/>
          <p:nvPr/>
        </p:nvGrpSpPr>
        <p:grpSpPr>
          <a:xfrm>
            <a:off x="6804511" y="1823411"/>
            <a:ext cx="1573180" cy="1537353"/>
            <a:chOff x="6860392" y="1958397"/>
            <a:chExt cx="1343378" cy="1270642"/>
          </a:xfrm>
        </p:grpSpPr>
        <p:grpSp>
          <p:nvGrpSpPr>
            <p:cNvPr id="98" name="Групувати 60">
              <a:extLst>
                <a:ext uri="{FF2B5EF4-FFF2-40B4-BE49-F238E27FC236}">
                  <a16:creationId xmlns:a16="http://schemas.microsoft.com/office/drawing/2014/main" id="{C72A444D-6C56-480D-BCE4-ABD679310C77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00" name="Прямокутник: округлені кути 46">
                <a:extLst>
                  <a:ext uri="{FF2B5EF4-FFF2-40B4-BE49-F238E27FC236}">
                    <a16:creationId xmlns:a16="http://schemas.microsoft.com/office/drawing/2014/main" id="{F12E7A6E-B4DD-4CBD-9679-16C282B510C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Прямокутник: округлені кути 47">
                <a:extLst>
                  <a:ext uri="{FF2B5EF4-FFF2-40B4-BE49-F238E27FC236}">
                    <a16:creationId xmlns:a16="http://schemas.microsoft.com/office/drawing/2014/main" id="{3B8C7E0A-8F7A-4AB0-AD90-9E8035A72CF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E738402-B3AB-4DA5-9979-6C3453CAE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" r="292"/>
            <a:stretch/>
          </p:blipFill>
          <p:spPr>
            <a:xfrm flipH="1">
              <a:off x="7071998" y="2121194"/>
              <a:ext cx="930503" cy="941788"/>
            </a:xfrm>
            <a:prstGeom prst="rect">
              <a:avLst/>
            </a:prstGeom>
          </p:spPr>
        </p:pic>
      </p:grpSp>
      <p:grpSp>
        <p:nvGrpSpPr>
          <p:cNvPr id="102" name="Групувати 19">
            <a:extLst>
              <a:ext uri="{FF2B5EF4-FFF2-40B4-BE49-F238E27FC236}">
                <a16:creationId xmlns:a16="http://schemas.microsoft.com/office/drawing/2014/main" id="{0BD2940E-15BE-4A83-BE76-86C65EF7E190}"/>
              </a:ext>
            </a:extLst>
          </p:cNvPr>
          <p:cNvGrpSpPr/>
          <p:nvPr/>
        </p:nvGrpSpPr>
        <p:grpSpPr>
          <a:xfrm>
            <a:off x="233770" y="2646016"/>
            <a:ext cx="1573180" cy="1537353"/>
            <a:chOff x="428376" y="2779372"/>
            <a:chExt cx="1343378" cy="1270642"/>
          </a:xfrm>
        </p:grpSpPr>
        <p:grpSp>
          <p:nvGrpSpPr>
            <p:cNvPr id="103" name="Групувати 57">
              <a:extLst>
                <a:ext uri="{FF2B5EF4-FFF2-40B4-BE49-F238E27FC236}">
                  <a16:creationId xmlns:a16="http://schemas.microsoft.com/office/drawing/2014/main" id="{7C3BB11B-1280-4B3D-B339-AF1A2795A7A3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05" name="Прямокутник: округлені кути 46">
                <a:extLst>
                  <a:ext uri="{FF2B5EF4-FFF2-40B4-BE49-F238E27FC236}">
                    <a16:creationId xmlns:a16="http://schemas.microsoft.com/office/drawing/2014/main" id="{59A39594-E613-43F9-9040-FFDAF3911E1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Прямокутник: округлені кути 47">
                <a:extLst>
                  <a:ext uri="{FF2B5EF4-FFF2-40B4-BE49-F238E27FC236}">
                    <a16:creationId xmlns:a16="http://schemas.microsoft.com/office/drawing/2014/main" id="{1B98A7B7-F180-4C18-9540-D63FFB46A08F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F2CFCDB-6F25-486D-99E2-B9CC89920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" b="265"/>
            <a:stretch/>
          </p:blipFill>
          <p:spPr>
            <a:xfrm>
              <a:off x="609832" y="2973184"/>
              <a:ext cx="959516" cy="883016"/>
            </a:xfrm>
            <a:prstGeom prst="rect">
              <a:avLst/>
            </a:prstGeom>
          </p:spPr>
        </p:pic>
      </p:grpSp>
      <p:grpSp>
        <p:nvGrpSpPr>
          <p:cNvPr id="107" name="Групувати 39">
            <a:extLst>
              <a:ext uri="{FF2B5EF4-FFF2-40B4-BE49-F238E27FC236}">
                <a16:creationId xmlns:a16="http://schemas.microsoft.com/office/drawing/2014/main" id="{AF0C96C6-32D3-4547-BCE5-9B4034EA176B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08" name="Прямокутник: округлені кути 40">
              <a:extLst>
                <a:ext uri="{FF2B5EF4-FFF2-40B4-BE49-F238E27FC236}">
                  <a16:creationId xmlns:a16="http://schemas.microsoft.com/office/drawing/2014/main" id="{CF3682CF-9473-4D11-BAE2-86AA6C87EF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Прямокутник: округлені кути 41">
              <a:extLst>
                <a:ext uri="{FF2B5EF4-FFF2-40B4-BE49-F238E27FC236}">
                  <a16:creationId xmlns:a16="http://schemas.microsoft.com/office/drawing/2014/main" id="{6F27E27C-95A8-4894-BAFA-E7E25062328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ЗООПАРКУ</a:t>
              </a:r>
            </a:p>
          </p:txBody>
        </p:sp>
      </p:grpSp>
      <p:cxnSp>
        <p:nvCxnSpPr>
          <p:cNvPr id="110" name="Пряма сполучна лінія 66">
            <a:extLst>
              <a:ext uri="{FF2B5EF4-FFF2-40B4-BE49-F238E27FC236}">
                <a16:creationId xmlns:a16="http://schemas.microsoft.com/office/drawing/2014/main" id="{62E18D78-F8BA-4E58-8B1C-3E5727D0DBFB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11" name="Групувати 16">
            <a:extLst>
              <a:ext uri="{FF2B5EF4-FFF2-40B4-BE49-F238E27FC236}">
                <a16:creationId xmlns:a16="http://schemas.microsoft.com/office/drawing/2014/main" id="{8423F46A-AF83-415F-AC44-B6932DC2B853}"/>
              </a:ext>
            </a:extLst>
          </p:cNvPr>
          <p:cNvGrpSpPr/>
          <p:nvPr/>
        </p:nvGrpSpPr>
        <p:grpSpPr>
          <a:xfrm>
            <a:off x="6789725" y="3666916"/>
            <a:ext cx="1573180" cy="1537353"/>
            <a:chOff x="6860392" y="1958397"/>
            <a:chExt cx="1343378" cy="1270642"/>
          </a:xfrm>
        </p:grpSpPr>
        <p:grpSp>
          <p:nvGrpSpPr>
            <p:cNvPr id="112" name="Групувати 60">
              <a:extLst>
                <a:ext uri="{FF2B5EF4-FFF2-40B4-BE49-F238E27FC236}">
                  <a16:creationId xmlns:a16="http://schemas.microsoft.com/office/drawing/2014/main" id="{B6323730-1D54-4C73-AAF3-BCED4946146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14" name="Прямокутник: округлені кути 46">
                <a:extLst>
                  <a:ext uri="{FF2B5EF4-FFF2-40B4-BE49-F238E27FC236}">
                    <a16:creationId xmlns:a16="http://schemas.microsoft.com/office/drawing/2014/main" id="{40AEBFC7-6947-4105-AC0B-3FF3C5399A6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Прямокутник: округлені кути 47">
                <a:extLst>
                  <a:ext uri="{FF2B5EF4-FFF2-40B4-BE49-F238E27FC236}">
                    <a16:creationId xmlns:a16="http://schemas.microsoft.com/office/drawing/2014/main" id="{43A861E3-0AD0-4DEB-8CFF-C43A975E7D7E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E65B934E-59EA-41C3-AD82-9A71D8794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95" b="3491"/>
            <a:stretch/>
          </p:blipFill>
          <p:spPr>
            <a:xfrm>
              <a:off x="7055800" y="2018528"/>
              <a:ext cx="952561" cy="1072731"/>
            </a:xfrm>
            <a:prstGeom prst="rect">
              <a:avLst/>
            </a:prstGeom>
          </p:spPr>
        </p:pic>
      </p:grpSp>
      <p:grpSp>
        <p:nvGrpSpPr>
          <p:cNvPr id="40" name="Групувати 36">
            <a:extLst>
              <a:ext uri="{FF2B5EF4-FFF2-40B4-BE49-F238E27FC236}">
                <a16:creationId xmlns:a16="http://schemas.microsoft.com/office/drawing/2014/main" id="{B4250C4C-01A5-4B65-B8EA-0268D41E9800}"/>
              </a:ext>
            </a:extLst>
          </p:cNvPr>
          <p:cNvGrpSpPr/>
          <p:nvPr/>
        </p:nvGrpSpPr>
        <p:grpSpPr>
          <a:xfrm>
            <a:off x="2823904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1" name="Прямокутник: округлені кути 37">
              <a:extLst>
                <a:ext uri="{FF2B5EF4-FFF2-40B4-BE49-F238E27FC236}">
                  <a16:creationId xmlns:a16="http://schemas.microsoft.com/office/drawing/2014/main" id="{CA535485-E16D-460D-90B6-C04176AF9F98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кутник: округлені кути 38">
              <a:extLst>
                <a:ext uri="{FF2B5EF4-FFF2-40B4-BE49-F238E27FC236}">
                  <a16:creationId xmlns:a16="http://schemas.microsoft.com/office/drawing/2014/main" id="{84EFF113-57E9-48D4-9781-EB27C09E4A1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СТОЇТЬ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Групувати 39">
            <a:extLst>
              <a:ext uri="{FF2B5EF4-FFF2-40B4-BE49-F238E27FC236}">
                <a16:creationId xmlns:a16="http://schemas.microsoft.com/office/drawing/2014/main" id="{943D85B4-EECE-4E95-BFE5-8A0B9766B2D6}"/>
              </a:ext>
            </a:extLst>
          </p:cNvPr>
          <p:cNvGrpSpPr/>
          <p:nvPr/>
        </p:nvGrpSpPr>
        <p:grpSpPr>
          <a:xfrm>
            <a:off x="2823904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4" name="Прямокутник: округлені кути 40">
              <a:extLst>
                <a:ext uri="{FF2B5EF4-FFF2-40B4-BE49-F238E27FC236}">
                  <a16:creationId xmlns:a16="http://schemas.microsoft.com/office/drawing/2014/main" id="{6186A2A2-DB3F-4EB7-8596-FBA71068E5D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Прямокутник: округлені кути 41">
              <a:extLst>
                <a:ext uri="{FF2B5EF4-FFF2-40B4-BE49-F238E27FC236}">
                  <a16:creationId xmlns:a16="http://schemas.microsoft.com/office/drawing/2014/main" id="{5CA9466E-8ECC-4FCC-B137-1C99EB16A82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ВАЗІ</a:t>
              </a:r>
            </a:p>
          </p:txBody>
        </p:sp>
      </p:grpSp>
      <p:grpSp>
        <p:nvGrpSpPr>
          <p:cNvPr id="46" name="Групувати 42">
            <a:extLst>
              <a:ext uri="{FF2B5EF4-FFF2-40B4-BE49-F238E27FC236}">
                <a16:creationId xmlns:a16="http://schemas.microsoft.com/office/drawing/2014/main" id="{11EAC40E-CBBC-4D0A-BDB5-47537DC578C6}"/>
              </a:ext>
            </a:extLst>
          </p:cNvPr>
          <p:cNvGrpSpPr/>
          <p:nvPr/>
        </p:nvGrpSpPr>
        <p:grpSpPr>
          <a:xfrm>
            <a:off x="2823905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7" name="Прямокутник: округлені кути 43">
              <a:extLst>
                <a:ext uri="{FF2B5EF4-FFF2-40B4-BE49-F238E27FC236}">
                  <a16:creationId xmlns:a16="http://schemas.microsoft.com/office/drawing/2014/main" id="{006A4CD9-DFF8-4834-902D-ECDEB276A11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рямокутник: округлені кути 44">
              <a:extLst>
                <a:ext uri="{FF2B5EF4-FFF2-40B4-BE49-F238E27FC236}">
                  <a16:creationId xmlns:a16="http://schemas.microsoft.com/office/drawing/2014/main" id="{A474EF36-2A24-423C-9ECB-B379D709021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9" name="Пряма сполучна лінія 64">
            <a:extLst>
              <a:ext uri="{FF2B5EF4-FFF2-40B4-BE49-F238E27FC236}">
                <a16:creationId xmlns:a16="http://schemas.microsoft.com/office/drawing/2014/main" id="{5AA1F5EF-FF2D-4BEC-9DE0-85DECDA783B1}"/>
              </a:ext>
            </a:extLst>
          </p:cNvPr>
          <p:cNvCxnSpPr>
            <a:cxnSpLocks/>
          </p:cNvCxnSpPr>
          <p:nvPr/>
        </p:nvCxnSpPr>
        <p:spPr>
          <a:xfrm flipV="1">
            <a:off x="1748097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50" name="Пряма сполучна лінія 66">
            <a:extLst>
              <a:ext uri="{FF2B5EF4-FFF2-40B4-BE49-F238E27FC236}">
                <a16:creationId xmlns:a16="http://schemas.microsoft.com/office/drawing/2014/main" id="{8DC75A54-8355-479B-BC0B-F333F21215F8}"/>
              </a:ext>
            </a:extLst>
          </p:cNvPr>
          <p:cNvCxnSpPr>
            <a:cxnSpLocks/>
          </p:cNvCxnSpPr>
          <p:nvPr/>
        </p:nvCxnSpPr>
        <p:spPr>
          <a:xfrm>
            <a:off x="5802232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51" name="Пряма сполучна лінія 67">
            <a:extLst>
              <a:ext uri="{FF2B5EF4-FFF2-40B4-BE49-F238E27FC236}">
                <a16:creationId xmlns:a16="http://schemas.microsoft.com/office/drawing/2014/main" id="{DB0561C6-B857-430D-9D1D-B61FA8EEDFBE}"/>
              </a:ext>
            </a:extLst>
          </p:cNvPr>
          <p:cNvCxnSpPr>
            <a:cxnSpLocks/>
          </p:cNvCxnSpPr>
          <p:nvPr/>
        </p:nvCxnSpPr>
        <p:spPr>
          <a:xfrm flipV="1">
            <a:off x="1755831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52" name="Групувати 15">
            <a:extLst>
              <a:ext uri="{FF2B5EF4-FFF2-40B4-BE49-F238E27FC236}">
                <a16:creationId xmlns:a16="http://schemas.microsoft.com/office/drawing/2014/main" id="{AED0E652-5FB5-4872-A46B-08C6D2BEB939}"/>
              </a:ext>
            </a:extLst>
          </p:cNvPr>
          <p:cNvGrpSpPr/>
          <p:nvPr/>
        </p:nvGrpSpPr>
        <p:grpSpPr>
          <a:xfrm>
            <a:off x="206731" y="963804"/>
            <a:ext cx="1621972" cy="1563179"/>
            <a:chOff x="427239" y="1064139"/>
            <a:chExt cx="1343378" cy="1270642"/>
          </a:xfrm>
        </p:grpSpPr>
        <p:grpSp>
          <p:nvGrpSpPr>
            <p:cNvPr id="53" name="Групувати 45">
              <a:extLst>
                <a:ext uri="{FF2B5EF4-FFF2-40B4-BE49-F238E27FC236}">
                  <a16:creationId xmlns:a16="http://schemas.microsoft.com/office/drawing/2014/main" id="{0708FAE3-CAB1-45E8-A421-83D7002F7AB8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55" name="Прямокутник: округлені кути 46">
                <a:extLst>
                  <a:ext uri="{FF2B5EF4-FFF2-40B4-BE49-F238E27FC236}">
                    <a16:creationId xmlns:a16="http://schemas.microsoft.com/office/drawing/2014/main" id="{4F10015C-9F57-49D8-9DFC-919E5B725E0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Прямокутник: округлені кути 47">
                <a:extLst>
                  <a:ext uri="{FF2B5EF4-FFF2-40B4-BE49-F238E27FC236}">
                    <a16:creationId xmlns:a16="http://schemas.microsoft.com/office/drawing/2014/main" id="{4F6A3E34-2A4C-49AC-AEB0-EE478AA64E8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9F326273-A34E-4257-BD28-9E573AF8CA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увати 16">
            <a:extLst>
              <a:ext uri="{FF2B5EF4-FFF2-40B4-BE49-F238E27FC236}">
                <a16:creationId xmlns:a16="http://schemas.microsoft.com/office/drawing/2014/main" id="{B6F43D84-23C7-467D-B9EA-D22D0E145C33}"/>
              </a:ext>
            </a:extLst>
          </p:cNvPr>
          <p:cNvGrpSpPr/>
          <p:nvPr/>
        </p:nvGrpSpPr>
        <p:grpSpPr>
          <a:xfrm>
            <a:off x="6717945" y="1842366"/>
            <a:ext cx="1621972" cy="1563179"/>
            <a:chOff x="6860392" y="1958397"/>
            <a:chExt cx="1343378" cy="1270642"/>
          </a:xfrm>
        </p:grpSpPr>
        <p:grpSp>
          <p:nvGrpSpPr>
            <p:cNvPr id="58" name="Групувати 60">
              <a:extLst>
                <a:ext uri="{FF2B5EF4-FFF2-40B4-BE49-F238E27FC236}">
                  <a16:creationId xmlns:a16="http://schemas.microsoft.com/office/drawing/2014/main" id="{D6403944-E034-4834-8749-FFFACD1CD9E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60" name="Прямокутник: округлені кути 46">
                <a:extLst>
                  <a:ext uri="{FF2B5EF4-FFF2-40B4-BE49-F238E27FC236}">
                    <a16:creationId xmlns:a16="http://schemas.microsoft.com/office/drawing/2014/main" id="{F98208D6-4B29-4152-80CF-11F9BFE990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Прямокутник: округлені кути 47">
                <a:extLst>
                  <a:ext uri="{FF2B5EF4-FFF2-40B4-BE49-F238E27FC236}">
                    <a16:creationId xmlns:a16="http://schemas.microsoft.com/office/drawing/2014/main" id="{62F6CAB6-A8DF-4FC3-ACB5-F6EF2AE513A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EAC3232-0ACA-4B55-8C64-5571D6240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62" name="Групувати 19">
            <a:extLst>
              <a:ext uri="{FF2B5EF4-FFF2-40B4-BE49-F238E27FC236}">
                <a16:creationId xmlns:a16="http://schemas.microsoft.com/office/drawing/2014/main" id="{ADE81A56-53FC-4050-AFE0-145D10D07620}"/>
              </a:ext>
            </a:extLst>
          </p:cNvPr>
          <p:cNvGrpSpPr/>
          <p:nvPr/>
        </p:nvGrpSpPr>
        <p:grpSpPr>
          <a:xfrm>
            <a:off x="230389" y="2683382"/>
            <a:ext cx="1621972" cy="1563179"/>
            <a:chOff x="428376" y="2779372"/>
            <a:chExt cx="1343378" cy="1270642"/>
          </a:xfrm>
        </p:grpSpPr>
        <p:grpSp>
          <p:nvGrpSpPr>
            <p:cNvPr id="63" name="Групувати 57">
              <a:extLst>
                <a:ext uri="{FF2B5EF4-FFF2-40B4-BE49-F238E27FC236}">
                  <a16:creationId xmlns:a16="http://schemas.microsoft.com/office/drawing/2014/main" id="{77D643C4-1744-469F-BC79-0AFBF40151F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65" name="Прямокутник: округлені кути 46">
                <a:extLst>
                  <a:ext uri="{FF2B5EF4-FFF2-40B4-BE49-F238E27FC236}">
                    <a16:creationId xmlns:a16="http://schemas.microsoft.com/office/drawing/2014/main" id="{39190A51-3B91-4F34-8D21-BE1B7341353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Прямокутник: округлені кути 47">
                <a:extLst>
                  <a:ext uri="{FF2B5EF4-FFF2-40B4-BE49-F238E27FC236}">
                    <a16:creationId xmlns:a16="http://schemas.microsoft.com/office/drawing/2014/main" id="{96C86626-D85E-4097-AE9B-EAE0C452FA7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EE365EB-E4BF-46C5-96B0-64B2C9340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8" t="2310" b="4072"/>
            <a:stretch/>
          </p:blipFill>
          <p:spPr>
            <a:xfrm>
              <a:off x="842656" y="2855525"/>
              <a:ext cx="563653" cy="1118334"/>
            </a:xfrm>
            <a:prstGeom prst="rect">
              <a:avLst/>
            </a:prstGeom>
          </p:spPr>
        </p:pic>
      </p:grpSp>
      <p:grpSp>
        <p:nvGrpSpPr>
          <p:cNvPr id="67" name="Групувати 39">
            <a:extLst>
              <a:ext uri="{FF2B5EF4-FFF2-40B4-BE49-F238E27FC236}">
                <a16:creationId xmlns:a16="http://schemas.microsoft.com/office/drawing/2014/main" id="{EF40143D-CBA6-43EE-B131-B29B017110F0}"/>
              </a:ext>
            </a:extLst>
          </p:cNvPr>
          <p:cNvGrpSpPr/>
          <p:nvPr/>
        </p:nvGrpSpPr>
        <p:grpSpPr>
          <a:xfrm>
            <a:off x="2809118" y="411048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8" name="Прямокутник: округлені кути 40">
              <a:extLst>
                <a:ext uri="{FF2B5EF4-FFF2-40B4-BE49-F238E27FC236}">
                  <a16:creationId xmlns:a16="http://schemas.microsoft.com/office/drawing/2014/main" id="{57D36559-9DA4-4C7D-BA1B-B53F8CDB5A5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Прямокутник: округлені кути 41">
              <a:extLst>
                <a:ext uri="{FF2B5EF4-FFF2-40B4-BE49-F238E27FC236}">
                  <a16:creationId xmlns:a16="http://schemas.microsoft.com/office/drawing/2014/main" id="{84B8CB53-491C-445B-9541-967EA563EE5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ГВОЗДИКА</a:t>
              </a:r>
            </a:p>
          </p:txBody>
        </p:sp>
      </p:grpSp>
      <p:cxnSp>
        <p:nvCxnSpPr>
          <p:cNvPr id="70" name="Пряма сполучна лінія 66">
            <a:extLst>
              <a:ext uri="{FF2B5EF4-FFF2-40B4-BE49-F238E27FC236}">
                <a16:creationId xmlns:a16="http://schemas.microsoft.com/office/drawing/2014/main" id="{D459DBCD-17D6-4ACB-A50D-7272B713F321}"/>
              </a:ext>
            </a:extLst>
          </p:cNvPr>
          <p:cNvCxnSpPr>
            <a:cxnSpLocks/>
          </p:cNvCxnSpPr>
          <p:nvPr/>
        </p:nvCxnSpPr>
        <p:spPr>
          <a:xfrm>
            <a:off x="5787446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254" name="подарок Рисунок 21">
            <a:extLst>
              <a:ext uri="{FF2B5EF4-FFF2-40B4-BE49-F238E27FC236}">
                <a16:creationId xmlns:a16="http://schemas.microsoft.com/office/drawing/2014/main" id="{D41712A9-B68B-4C50-A528-F12A2ADC68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354" y="5738666"/>
            <a:ext cx="893403" cy="966381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02994C-081D-89B1-406B-25A8343D3B75}"/>
              </a:ext>
            </a:extLst>
          </p:cNvPr>
          <p:cNvGrpSpPr/>
          <p:nvPr/>
        </p:nvGrpSpPr>
        <p:grpSpPr>
          <a:xfrm>
            <a:off x="6687459" y="3427159"/>
            <a:ext cx="1827637" cy="1827637"/>
            <a:chOff x="13467452" y="10572801"/>
            <a:chExt cx="1827637" cy="1827637"/>
          </a:xfrm>
        </p:grpSpPr>
        <p:grpSp>
          <p:nvGrpSpPr>
            <p:cNvPr id="11" name="Групувати 60">
              <a:extLst>
                <a:ext uri="{FF2B5EF4-FFF2-40B4-BE49-F238E27FC236}">
                  <a16:creationId xmlns:a16="http://schemas.microsoft.com/office/drawing/2014/main" id="{CFD654DA-2034-A132-05E9-E5BA8D783F6C}"/>
                </a:ext>
              </a:extLst>
            </p:cNvPr>
            <p:cNvGrpSpPr/>
            <p:nvPr/>
          </p:nvGrpSpPr>
          <p:grpSpPr>
            <a:xfrm>
              <a:off x="13534961" y="10704417"/>
              <a:ext cx="1621972" cy="1563179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" name="Прямокутник: округлені кути 46">
                <a:extLst>
                  <a:ext uri="{FF2B5EF4-FFF2-40B4-BE49-F238E27FC236}">
                    <a16:creationId xmlns:a16="http://schemas.microsoft.com/office/drawing/2014/main" id="{519FF3BA-6BC1-3D7D-ED15-28207F3CA5D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Прямокутник: округлені кути 47">
                <a:extLst>
                  <a:ext uri="{FF2B5EF4-FFF2-40B4-BE49-F238E27FC236}">
                    <a16:creationId xmlns:a16="http://schemas.microsoft.com/office/drawing/2014/main" id="{339BD38C-AB15-4925-5F9D-2CF5F4993F96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" name="Рисунок 8" descr="Изображение выглядит как зарисовка, лепесток, растение, роза&#10;&#10;Автоматически созданное описание">
              <a:extLst>
                <a:ext uri="{FF2B5EF4-FFF2-40B4-BE49-F238E27FC236}">
                  <a16:creationId xmlns:a16="http://schemas.microsoft.com/office/drawing/2014/main" id="{AC1C7637-AC72-3655-1F59-A2842212A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7452" y="10572801"/>
              <a:ext cx="1827637" cy="1827637"/>
            </a:xfrm>
            <a:prstGeom prst="rect">
              <a:avLst/>
            </a:prstGeom>
          </p:spPr>
        </p:pic>
      </p:grpSp>
      <p:grpSp>
        <p:nvGrpSpPr>
          <p:cNvPr id="76" name="Групувати 36">
            <a:extLst>
              <a:ext uri="{FF2B5EF4-FFF2-40B4-BE49-F238E27FC236}">
                <a16:creationId xmlns:a16="http://schemas.microsoft.com/office/drawing/2014/main" id="{8165A625-B041-4C7F-AE7F-1BAC68D8D9E5}"/>
              </a:ext>
            </a:extLst>
          </p:cNvPr>
          <p:cNvGrpSpPr/>
          <p:nvPr/>
        </p:nvGrpSpPr>
        <p:grpSpPr>
          <a:xfrm>
            <a:off x="2834333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77" name="Прямокутник: округлені кути 37">
              <a:extLst>
                <a:ext uri="{FF2B5EF4-FFF2-40B4-BE49-F238E27FC236}">
                  <a16:creationId xmlns:a16="http://schemas.microsoft.com/office/drawing/2014/main" id="{D3275A29-2F44-4DE6-8C07-6BAEB0C3093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Прямокутник: округлені кути 38">
              <a:extLst>
                <a:ext uri="{FF2B5EF4-FFF2-40B4-BE49-F238E27FC236}">
                  <a16:creationId xmlns:a16="http://schemas.microsoft.com/office/drawing/2014/main" id="{77DF5F92-1034-4EF3-BE77-344D451E54A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СТОЇТ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Групувати 39">
            <a:extLst>
              <a:ext uri="{FF2B5EF4-FFF2-40B4-BE49-F238E27FC236}">
                <a16:creationId xmlns:a16="http://schemas.microsoft.com/office/drawing/2014/main" id="{A041F852-DD85-4990-88D4-142EA0CC33CC}"/>
              </a:ext>
            </a:extLst>
          </p:cNvPr>
          <p:cNvGrpSpPr/>
          <p:nvPr/>
        </p:nvGrpSpPr>
        <p:grpSpPr>
          <a:xfrm>
            <a:off x="2834333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16" name="Прямокутник: округлені кути 40">
              <a:extLst>
                <a:ext uri="{FF2B5EF4-FFF2-40B4-BE49-F238E27FC236}">
                  <a16:creationId xmlns:a16="http://schemas.microsoft.com/office/drawing/2014/main" id="{D3510690-0C35-4BCF-91C9-F5DE2EF84F5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Прямокутник: округлені кути 41">
              <a:extLst>
                <a:ext uri="{FF2B5EF4-FFF2-40B4-BE49-F238E27FC236}">
                  <a16:creationId xmlns:a16="http://schemas.microsoft.com/office/drawing/2014/main" id="{0065AFAD-C276-4C2A-AA8C-582E0DE9C64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ЗАВІСОЮ</a:t>
              </a:r>
            </a:p>
          </p:txBody>
        </p:sp>
      </p:grpSp>
      <p:grpSp>
        <p:nvGrpSpPr>
          <p:cNvPr id="118" name="Групувати 42">
            <a:extLst>
              <a:ext uri="{FF2B5EF4-FFF2-40B4-BE49-F238E27FC236}">
                <a16:creationId xmlns:a16="http://schemas.microsoft.com/office/drawing/2014/main" id="{FE32710A-43A9-4E36-978A-829C01FCA15B}"/>
              </a:ext>
            </a:extLst>
          </p:cNvPr>
          <p:cNvGrpSpPr/>
          <p:nvPr/>
        </p:nvGrpSpPr>
        <p:grpSpPr>
          <a:xfrm>
            <a:off x="2834334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19" name="Прямокутник: округлені кути 43">
              <a:extLst>
                <a:ext uri="{FF2B5EF4-FFF2-40B4-BE49-F238E27FC236}">
                  <a16:creationId xmlns:a16="http://schemas.microsoft.com/office/drawing/2014/main" id="{8FA9A65A-452B-4175-B351-11D218BE59D7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Прямокутник: округлені кути 44">
              <a:extLst>
                <a:ext uri="{FF2B5EF4-FFF2-40B4-BE49-F238E27FC236}">
                  <a16:creationId xmlns:a16="http://schemas.microsoft.com/office/drawing/2014/main" id="{772F7768-A5B5-4A1E-96D6-35AB67E21A8E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1" name="Пряма сполучна лінія 64">
            <a:extLst>
              <a:ext uri="{FF2B5EF4-FFF2-40B4-BE49-F238E27FC236}">
                <a16:creationId xmlns:a16="http://schemas.microsoft.com/office/drawing/2014/main" id="{112D4FF6-29A2-40BA-AC7B-478217CDCE7C}"/>
              </a:ext>
            </a:extLst>
          </p:cNvPr>
          <p:cNvCxnSpPr>
            <a:cxnSpLocks/>
          </p:cNvCxnSpPr>
          <p:nvPr/>
        </p:nvCxnSpPr>
        <p:spPr>
          <a:xfrm flipV="1">
            <a:off x="1758526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2" name="Пряма сполучна лінія 66">
            <a:extLst>
              <a:ext uri="{FF2B5EF4-FFF2-40B4-BE49-F238E27FC236}">
                <a16:creationId xmlns:a16="http://schemas.microsoft.com/office/drawing/2014/main" id="{8FCC50DE-CA3E-4E71-902B-127F84AB59FD}"/>
              </a:ext>
            </a:extLst>
          </p:cNvPr>
          <p:cNvCxnSpPr>
            <a:cxnSpLocks/>
          </p:cNvCxnSpPr>
          <p:nvPr/>
        </p:nvCxnSpPr>
        <p:spPr>
          <a:xfrm>
            <a:off x="5812661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3" name="Пряма сполучна лінія 67">
            <a:extLst>
              <a:ext uri="{FF2B5EF4-FFF2-40B4-BE49-F238E27FC236}">
                <a16:creationId xmlns:a16="http://schemas.microsoft.com/office/drawing/2014/main" id="{DF624019-7F2B-4369-975A-BA9FBBDDD01F}"/>
              </a:ext>
            </a:extLst>
          </p:cNvPr>
          <p:cNvCxnSpPr>
            <a:cxnSpLocks/>
          </p:cNvCxnSpPr>
          <p:nvPr/>
        </p:nvCxnSpPr>
        <p:spPr>
          <a:xfrm flipV="1">
            <a:off x="1766260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24" name="Групувати 15">
            <a:extLst>
              <a:ext uri="{FF2B5EF4-FFF2-40B4-BE49-F238E27FC236}">
                <a16:creationId xmlns:a16="http://schemas.microsoft.com/office/drawing/2014/main" id="{9C212AF0-F764-497D-8086-CC303AB2C8C9}"/>
              </a:ext>
            </a:extLst>
          </p:cNvPr>
          <p:cNvGrpSpPr/>
          <p:nvPr/>
        </p:nvGrpSpPr>
        <p:grpSpPr>
          <a:xfrm>
            <a:off x="253348" y="958106"/>
            <a:ext cx="1604711" cy="1579392"/>
            <a:chOff x="427239" y="1064139"/>
            <a:chExt cx="1343378" cy="1270642"/>
          </a:xfrm>
        </p:grpSpPr>
        <p:grpSp>
          <p:nvGrpSpPr>
            <p:cNvPr id="125" name="Групувати 45">
              <a:extLst>
                <a:ext uri="{FF2B5EF4-FFF2-40B4-BE49-F238E27FC236}">
                  <a16:creationId xmlns:a16="http://schemas.microsoft.com/office/drawing/2014/main" id="{683690BC-61A6-4C51-B201-C5F3B3D6C8F2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27" name="Прямокутник: округлені кути 46">
                <a:extLst>
                  <a:ext uri="{FF2B5EF4-FFF2-40B4-BE49-F238E27FC236}">
                    <a16:creationId xmlns:a16="http://schemas.microsoft.com/office/drawing/2014/main" id="{63AD6111-9DDD-49C8-A27E-8C6363B3EAA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Прямокутник: округлені кути 47">
                <a:extLst>
                  <a:ext uri="{FF2B5EF4-FFF2-40B4-BE49-F238E27FC236}">
                    <a16:creationId xmlns:a16="http://schemas.microsoft.com/office/drawing/2014/main" id="{79954EE1-B702-40AC-A512-C178FB77EFA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90F6BE34-7201-468C-83BC-7396A99B3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6" r="-1708"/>
            <a:stretch/>
          </p:blipFill>
          <p:spPr bwMode="auto">
            <a:xfrm>
              <a:off x="602299" y="1311421"/>
              <a:ext cx="1142410" cy="77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увати 16">
            <a:extLst>
              <a:ext uri="{FF2B5EF4-FFF2-40B4-BE49-F238E27FC236}">
                <a16:creationId xmlns:a16="http://schemas.microsoft.com/office/drawing/2014/main" id="{81A4B123-DA68-4E2A-BD25-D34A5945F1C0}"/>
              </a:ext>
            </a:extLst>
          </p:cNvPr>
          <p:cNvGrpSpPr/>
          <p:nvPr/>
        </p:nvGrpSpPr>
        <p:grpSpPr>
          <a:xfrm>
            <a:off x="6779674" y="1810514"/>
            <a:ext cx="1604711" cy="1579392"/>
            <a:chOff x="6860392" y="1958397"/>
            <a:chExt cx="1343378" cy="1270642"/>
          </a:xfrm>
        </p:grpSpPr>
        <p:grpSp>
          <p:nvGrpSpPr>
            <p:cNvPr id="130" name="Групувати 60">
              <a:extLst>
                <a:ext uri="{FF2B5EF4-FFF2-40B4-BE49-F238E27FC236}">
                  <a16:creationId xmlns:a16="http://schemas.microsoft.com/office/drawing/2014/main" id="{F58A6AA7-C556-48BE-9517-2322AF0526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2" name="Прямокутник: округлені кути 46">
                <a:extLst>
                  <a:ext uri="{FF2B5EF4-FFF2-40B4-BE49-F238E27FC236}">
                    <a16:creationId xmlns:a16="http://schemas.microsoft.com/office/drawing/2014/main" id="{48EEB8A6-DE29-470B-8BF1-8039EB478D5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Прямокутник: округлені кути 47">
                <a:extLst>
                  <a:ext uri="{FF2B5EF4-FFF2-40B4-BE49-F238E27FC236}">
                    <a16:creationId xmlns:a16="http://schemas.microsoft.com/office/drawing/2014/main" id="{6DD4A05D-AB42-450E-A4FA-8323CD8E9A46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908BD30E-371A-4497-8B41-68532D677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7071998" y="2121194"/>
              <a:ext cx="930503" cy="941788"/>
            </a:xfrm>
            <a:prstGeom prst="rect">
              <a:avLst/>
            </a:prstGeom>
          </p:spPr>
        </p:pic>
      </p:grpSp>
      <p:grpSp>
        <p:nvGrpSpPr>
          <p:cNvPr id="134" name="Групувати 19">
            <a:extLst>
              <a:ext uri="{FF2B5EF4-FFF2-40B4-BE49-F238E27FC236}">
                <a16:creationId xmlns:a16="http://schemas.microsoft.com/office/drawing/2014/main" id="{356F67B8-9C23-491A-B5BB-6AB1CBC98FE4}"/>
              </a:ext>
            </a:extLst>
          </p:cNvPr>
          <p:cNvGrpSpPr/>
          <p:nvPr/>
        </p:nvGrpSpPr>
        <p:grpSpPr>
          <a:xfrm>
            <a:off x="266230" y="2688201"/>
            <a:ext cx="1604711" cy="1579392"/>
            <a:chOff x="428376" y="2779372"/>
            <a:chExt cx="1343378" cy="1270642"/>
          </a:xfrm>
        </p:grpSpPr>
        <p:grpSp>
          <p:nvGrpSpPr>
            <p:cNvPr id="135" name="Групувати 57">
              <a:extLst>
                <a:ext uri="{FF2B5EF4-FFF2-40B4-BE49-F238E27FC236}">
                  <a16:creationId xmlns:a16="http://schemas.microsoft.com/office/drawing/2014/main" id="{42E57E5A-0A1D-4B7D-8CFB-24139EFC8266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7" name="Прямокутник: округлені кути 46">
                <a:extLst>
                  <a:ext uri="{FF2B5EF4-FFF2-40B4-BE49-F238E27FC236}">
                    <a16:creationId xmlns:a16="http://schemas.microsoft.com/office/drawing/2014/main" id="{DC1C95F9-20B1-43CC-AB92-5D132897C74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Прямокутник: округлені кути 47">
                <a:extLst>
                  <a:ext uri="{FF2B5EF4-FFF2-40B4-BE49-F238E27FC236}">
                    <a16:creationId xmlns:a16="http://schemas.microsoft.com/office/drawing/2014/main" id="{AE7A98E8-524B-4AEF-930D-9F6FFB9CEE6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F2CC22E0-5428-4BDD-B53D-94DB5CAEA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476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grpSp>
        <p:nvGrpSpPr>
          <p:cNvPr id="139" name="Групувати 39">
            <a:extLst>
              <a:ext uri="{FF2B5EF4-FFF2-40B4-BE49-F238E27FC236}">
                <a16:creationId xmlns:a16="http://schemas.microsoft.com/office/drawing/2014/main" id="{7002B6E1-43F7-404D-80B6-2EFDAA5465EB}"/>
              </a:ext>
            </a:extLst>
          </p:cNvPr>
          <p:cNvGrpSpPr/>
          <p:nvPr/>
        </p:nvGrpSpPr>
        <p:grpSpPr>
          <a:xfrm>
            <a:off x="2819547" y="411048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40" name="Прямокутник: округлені кути 40">
              <a:extLst>
                <a:ext uri="{FF2B5EF4-FFF2-40B4-BE49-F238E27FC236}">
                  <a16:creationId xmlns:a16="http://schemas.microsoft.com/office/drawing/2014/main" id="{AC673DFC-048E-4C3D-ACA2-9F31DCD4BBE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Прямокутник: округлені кути 41">
              <a:extLst>
                <a:ext uri="{FF2B5EF4-FFF2-40B4-BE49-F238E27FC236}">
                  <a16:creationId xmlns:a16="http://schemas.microsoft.com/office/drawing/2014/main" id="{C4B266FD-CCAD-4896-B197-3AE80587680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МУЗ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И</a:t>
              </a: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КАНТ</a:t>
              </a:r>
            </a:p>
          </p:txBody>
        </p:sp>
      </p:grpSp>
      <p:cxnSp>
        <p:nvCxnSpPr>
          <p:cNvPr id="142" name="Пряма сполучна лінія 66">
            <a:extLst>
              <a:ext uri="{FF2B5EF4-FFF2-40B4-BE49-F238E27FC236}">
                <a16:creationId xmlns:a16="http://schemas.microsoft.com/office/drawing/2014/main" id="{366DE478-E990-4547-8AFE-357762A69A66}"/>
              </a:ext>
            </a:extLst>
          </p:cNvPr>
          <p:cNvCxnSpPr>
            <a:cxnSpLocks/>
          </p:cNvCxnSpPr>
          <p:nvPr/>
        </p:nvCxnSpPr>
        <p:spPr>
          <a:xfrm>
            <a:off x="5797875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43" name="Групувати 16">
            <a:extLst>
              <a:ext uri="{FF2B5EF4-FFF2-40B4-BE49-F238E27FC236}">
                <a16:creationId xmlns:a16="http://schemas.microsoft.com/office/drawing/2014/main" id="{591DC3DB-F7EF-45C4-896E-F6A55FD9F64B}"/>
              </a:ext>
            </a:extLst>
          </p:cNvPr>
          <p:cNvGrpSpPr/>
          <p:nvPr/>
        </p:nvGrpSpPr>
        <p:grpSpPr>
          <a:xfrm>
            <a:off x="6764888" y="3654019"/>
            <a:ext cx="1604711" cy="1579392"/>
            <a:chOff x="6860392" y="1958397"/>
            <a:chExt cx="1343378" cy="1270642"/>
          </a:xfrm>
        </p:grpSpPr>
        <p:grpSp>
          <p:nvGrpSpPr>
            <p:cNvPr id="144" name="Групувати 60">
              <a:extLst>
                <a:ext uri="{FF2B5EF4-FFF2-40B4-BE49-F238E27FC236}">
                  <a16:creationId xmlns:a16="http://schemas.microsoft.com/office/drawing/2014/main" id="{17BCD6C6-A491-4838-9C27-9F6A85CA5A7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46" name="Прямокутник: округлені кути 46">
                <a:extLst>
                  <a:ext uri="{FF2B5EF4-FFF2-40B4-BE49-F238E27FC236}">
                    <a16:creationId xmlns:a16="http://schemas.microsoft.com/office/drawing/2014/main" id="{A2F4738B-636B-4CF3-925D-E4A298B7EB5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Прямокутник: округлені кути 47">
                <a:extLst>
                  <a:ext uri="{FF2B5EF4-FFF2-40B4-BE49-F238E27FC236}">
                    <a16:creationId xmlns:a16="http://schemas.microsoft.com/office/drawing/2014/main" id="{7DF3689B-E743-499B-AA13-AECAC8D859C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2A4DFB5E-3830-49F0-9BA2-19036E3A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r="5601"/>
            <a:stretch/>
          </p:blipFill>
          <p:spPr>
            <a:xfrm>
              <a:off x="7055800" y="2018528"/>
              <a:ext cx="952561" cy="1072731"/>
            </a:xfrm>
            <a:prstGeom prst="rect">
              <a:avLst/>
            </a:prstGeom>
          </p:spPr>
        </p:pic>
      </p:grpSp>
      <p:grpSp>
        <p:nvGrpSpPr>
          <p:cNvPr id="148" name="Групувати 36">
            <a:extLst>
              <a:ext uri="{FF2B5EF4-FFF2-40B4-BE49-F238E27FC236}">
                <a16:creationId xmlns:a16="http://schemas.microsoft.com/office/drawing/2014/main" id="{F998B3F8-F0FF-4D46-B3AE-4ECBDB916765}"/>
              </a:ext>
            </a:extLst>
          </p:cNvPr>
          <p:cNvGrpSpPr/>
          <p:nvPr/>
        </p:nvGrpSpPr>
        <p:grpSpPr>
          <a:xfrm>
            <a:off x="2816853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49" name="Прямокутник: округлені кути 37">
              <a:extLst>
                <a:ext uri="{FF2B5EF4-FFF2-40B4-BE49-F238E27FC236}">
                  <a16:creationId xmlns:a16="http://schemas.microsoft.com/office/drawing/2014/main" id="{74860144-5056-40CA-8A42-56E34988BF7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Прямокутник: округлені кути 38">
              <a:extLst>
                <a:ext uri="{FF2B5EF4-FFF2-40B4-BE49-F238E27FC236}">
                  <a16:creationId xmlns:a16="http://schemas.microsoft.com/office/drawing/2014/main" id="{FB1C4110-B1F1-453B-8F15-CD86CA331CB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СТО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Ї</a:t>
              </a: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1" name="Групувати 39">
            <a:extLst>
              <a:ext uri="{FF2B5EF4-FFF2-40B4-BE49-F238E27FC236}">
                <a16:creationId xmlns:a16="http://schemas.microsoft.com/office/drawing/2014/main" id="{89333C22-2400-48BE-A6D0-2E4CC34B708D}"/>
              </a:ext>
            </a:extLst>
          </p:cNvPr>
          <p:cNvGrpSpPr/>
          <p:nvPr/>
        </p:nvGrpSpPr>
        <p:grpSpPr>
          <a:xfrm>
            <a:off x="2816853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52" name="Прямокутник: округлені кути 40">
              <a:extLst>
                <a:ext uri="{FF2B5EF4-FFF2-40B4-BE49-F238E27FC236}">
                  <a16:creationId xmlns:a16="http://schemas.microsoft.com/office/drawing/2014/main" id="{B8AF4B5C-AD54-4870-9C30-91915F39D51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Прямокутник: округлені кути 41">
              <a:extLst>
                <a:ext uri="{FF2B5EF4-FFF2-40B4-BE49-F238E27FC236}">
                  <a16:creationId xmlns:a16="http://schemas.microsoft.com/office/drawing/2014/main" id="{2B189498-14F6-43FC-87A4-4B17F03F4E4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ЗАМКОМ</a:t>
              </a:r>
            </a:p>
          </p:txBody>
        </p:sp>
      </p:grpSp>
      <p:grpSp>
        <p:nvGrpSpPr>
          <p:cNvPr id="154" name="Групувати 42">
            <a:extLst>
              <a:ext uri="{FF2B5EF4-FFF2-40B4-BE49-F238E27FC236}">
                <a16:creationId xmlns:a16="http://schemas.microsoft.com/office/drawing/2014/main" id="{11DAE093-37EC-47D1-9E25-DD34F0D87FCB}"/>
              </a:ext>
            </a:extLst>
          </p:cNvPr>
          <p:cNvGrpSpPr/>
          <p:nvPr/>
        </p:nvGrpSpPr>
        <p:grpSpPr>
          <a:xfrm>
            <a:off x="2816854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55" name="Прямокутник: округлені кути 43">
              <a:extLst>
                <a:ext uri="{FF2B5EF4-FFF2-40B4-BE49-F238E27FC236}">
                  <a16:creationId xmlns:a16="http://schemas.microsoft.com/office/drawing/2014/main" id="{47992834-F06C-41B4-A958-72E37BE602B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Прямокутник: округлені кути 44">
              <a:extLst>
                <a:ext uri="{FF2B5EF4-FFF2-40B4-BE49-F238E27FC236}">
                  <a16:creationId xmlns:a16="http://schemas.microsoft.com/office/drawing/2014/main" id="{AAE5838E-8FEF-44F0-B3EA-51552671CBF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7" name="Пряма сполучна лінія 64">
            <a:extLst>
              <a:ext uri="{FF2B5EF4-FFF2-40B4-BE49-F238E27FC236}">
                <a16:creationId xmlns:a16="http://schemas.microsoft.com/office/drawing/2014/main" id="{3C1B6DD3-1566-4E95-A1EA-E6FC3B96B8FA}"/>
              </a:ext>
            </a:extLst>
          </p:cNvPr>
          <p:cNvCxnSpPr>
            <a:cxnSpLocks/>
          </p:cNvCxnSpPr>
          <p:nvPr/>
        </p:nvCxnSpPr>
        <p:spPr>
          <a:xfrm flipV="1">
            <a:off x="1741046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8" name="Пряма сполучна лінія 66">
            <a:extLst>
              <a:ext uri="{FF2B5EF4-FFF2-40B4-BE49-F238E27FC236}">
                <a16:creationId xmlns:a16="http://schemas.microsoft.com/office/drawing/2014/main" id="{41103420-4E01-44B4-AD02-4C2C49F451B3}"/>
              </a:ext>
            </a:extLst>
          </p:cNvPr>
          <p:cNvCxnSpPr>
            <a:cxnSpLocks/>
          </p:cNvCxnSpPr>
          <p:nvPr/>
        </p:nvCxnSpPr>
        <p:spPr>
          <a:xfrm>
            <a:off x="5795181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9" name="Пряма сполучна лінія 67">
            <a:extLst>
              <a:ext uri="{FF2B5EF4-FFF2-40B4-BE49-F238E27FC236}">
                <a16:creationId xmlns:a16="http://schemas.microsoft.com/office/drawing/2014/main" id="{EF0F2010-C873-4887-9DCA-07E4D74947BB}"/>
              </a:ext>
            </a:extLst>
          </p:cNvPr>
          <p:cNvCxnSpPr>
            <a:cxnSpLocks/>
          </p:cNvCxnSpPr>
          <p:nvPr/>
        </p:nvCxnSpPr>
        <p:spPr>
          <a:xfrm flipV="1">
            <a:off x="1748780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60" name="Групувати 15">
            <a:extLst>
              <a:ext uri="{FF2B5EF4-FFF2-40B4-BE49-F238E27FC236}">
                <a16:creationId xmlns:a16="http://schemas.microsoft.com/office/drawing/2014/main" id="{AF298963-87AF-476E-9A1E-2A9928D3C6C0}"/>
              </a:ext>
            </a:extLst>
          </p:cNvPr>
          <p:cNvGrpSpPr/>
          <p:nvPr/>
        </p:nvGrpSpPr>
        <p:grpSpPr>
          <a:xfrm>
            <a:off x="282963" y="975074"/>
            <a:ext cx="1508063" cy="1475117"/>
            <a:chOff x="427239" y="1064139"/>
            <a:chExt cx="1343378" cy="1270642"/>
          </a:xfrm>
        </p:grpSpPr>
        <p:grpSp>
          <p:nvGrpSpPr>
            <p:cNvPr id="161" name="Групувати 45">
              <a:extLst>
                <a:ext uri="{FF2B5EF4-FFF2-40B4-BE49-F238E27FC236}">
                  <a16:creationId xmlns:a16="http://schemas.microsoft.com/office/drawing/2014/main" id="{8F6E95B1-7DD5-4D38-8E8E-0D220A3C0F11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63" name="Прямокутник: округлені кути 46">
                <a:extLst>
                  <a:ext uri="{FF2B5EF4-FFF2-40B4-BE49-F238E27FC236}">
                    <a16:creationId xmlns:a16="http://schemas.microsoft.com/office/drawing/2014/main" id="{253FEB43-47B9-4181-868E-96C9BB5169A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Прямокутник: округлені кути 47">
                <a:extLst>
                  <a:ext uri="{FF2B5EF4-FFF2-40B4-BE49-F238E27FC236}">
                    <a16:creationId xmlns:a16="http://schemas.microsoft.com/office/drawing/2014/main" id="{F8B11D70-CD3D-4DF4-AC99-C2011AEF659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08C509A5-6A46-4186-A56F-5C27022C40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6" r="-1708"/>
            <a:stretch/>
          </p:blipFill>
          <p:spPr bwMode="auto">
            <a:xfrm>
              <a:off x="602299" y="1311421"/>
              <a:ext cx="1142410" cy="77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Групувати 16">
            <a:extLst>
              <a:ext uri="{FF2B5EF4-FFF2-40B4-BE49-F238E27FC236}">
                <a16:creationId xmlns:a16="http://schemas.microsoft.com/office/drawing/2014/main" id="{30EE5C21-502C-41ED-A98D-14FAFCE15F7C}"/>
              </a:ext>
            </a:extLst>
          </p:cNvPr>
          <p:cNvGrpSpPr/>
          <p:nvPr/>
        </p:nvGrpSpPr>
        <p:grpSpPr>
          <a:xfrm>
            <a:off x="6772135" y="1821374"/>
            <a:ext cx="1615235" cy="1557672"/>
            <a:chOff x="6860392" y="1958397"/>
            <a:chExt cx="1343378" cy="1270642"/>
          </a:xfrm>
        </p:grpSpPr>
        <p:grpSp>
          <p:nvGrpSpPr>
            <p:cNvPr id="166" name="Групувати 60">
              <a:extLst>
                <a:ext uri="{FF2B5EF4-FFF2-40B4-BE49-F238E27FC236}">
                  <a16:creationId xmlns:a16="http://schemas.microsoft.com/office/drawing/2014/main" id="{57F16EB9-D53B-4E47-8649-625F68F2F9C8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68" name="Прямокутник: округлені кути 46">
                <a:extLst>
                  <a:ext uri="{FF2B5EF4-FFF2-40B4-BE49-F238E27FC236}">
                    <a16:creationId xmlns:a16="http://schemas.microsoft.com/office/drawing/2014/main" id="{7E6B17BF-9831-4B42-B10E-89B78459B63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Прямокутник: округлені кути 47">
                <a:extLst>
                  <a:ext uri="{FF2B5EF4-FFF2-40B4-BE49-F238E27FC236}">
                    <a16:creationId xmlns:a16="http://schemas.microsoft.com/office/drawing/2014/main" id="{976CFAB0-0917-4212-A597-524BAAA01BB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1E1728C6-C027-4000-AB3C-1CA2700C1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30" r="6087"/>
            <a:stretch/>
          </p:blipFill>
          <p:spPr>
            <a:xfrm flipH="1">
              <a:off x="7071997" y="2121194"/>
              <a:ext cx="1061021" cy="941788"/>
            </a:xfrm>
            <a:prstGeom prst="rect">
              <a:avLst/>
            </a:prstGeom>
          </p:spPr>
        </p:pic>
      </p:grpSp>
      <p:grpSp>
        <p:nvGrpSpPr>
          <p:cNvPr id="170" name="Групувати 19">
            <a:extLst>
              <a:ext uri="{FF2B5EF4-FFF2-40B4-BE49-F238E27FC236}">
                <a16:creationId xmlns:a16="http://schemas.microsoft.com/office/drawing/2014/main" id="{41150CEF-AAAB-4EDE-B9A8-BA7B4985DD08}"/>
              </a:ext>
            </a:extLst>
          </p:cNvPr>
          <p:cNvGrpSpPr/>
          <p:nvPr/>
        </p:nvGrpSpPr>
        <p:grpSpPr>
          <a:xfrm>
            <a:off x="306621" y="2750803"/>
            <a:ext cx="1508063" cy="1475117"/>
            <a:chOff x="428376" y="2779372"/>
            <a:chExt cx="1343378" cy="1270642"/>
          </a:xfrm>
        </p:grpSpPr>
        <p:grpSp>
          <p:nvGrpSpPr>
            <p:cNvPr id="171" name="Групувати 57">
              <a:extLst>
                <a:ext uri="{FF2B5EF4-FFF2-40B4-BE49-F238E27FC236}">
                  <a16:creationId xmlns:a16="http://schemas.microsoft.com/office/drawing/2014/main" id="{0F0F0B4E-18CC-491A-ADA2-C903EFF67784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73" name="Прямокутник: округлені кути 46">
                <a:extLst>
                  <a:ext uri="{FF2B5EF4-FFF2-40B4-BE49-F238E27FC236}">
                    <a16:creationId xmlns:a16="http://schemas.microsoft.com/office/drawing/2014/main" id="{5DC1E9B9-A9BA-4C9F-9197-B2FABCA39FD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Прямокутник: округлені кути 47">
                <a:extLst>
                  <a:ext uri="{FF2B5EF4-FFF2-40B4-BE49-F238E27FC236}">
                    <a16:creationId xmlns:a16="http://schemas.microsoft.com/office/drawing/2014/main" id="{3630BCF8-49E1-4653-92B4-C8697DDFA15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id="{8BDE6E4A-499C-418B-877E-E66F35144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476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grpSp>
        <p:nvGrpSpPr>
          <p:cNvPr id="175" name="Групувати 39">
            <a:extLst>
              <a:ext uri="{FF2B5EF4-FFF2-40B4-BE49-F238E27FC236}">
                <a16:creationId xmlns:a16="http://schemas.microsoft.com/office/drawing/2014/main" id="{F56C2C1D-59AC-4A32-A038-6A1294D29541}"/>
              </a:ext>
            </a:extLst>
          </p:cNvPr>
          <p:cNvGrpSpPr/>
          <p:nvPr/>
        </p:nvGrpSpPr>
        <p:grpSpPr>
          <a:xfrm>
            <a:off x="2802067" y="411048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76" name="Прямокутник: округлені кути 40">
              <a:extLst>
                <a:ext uri="{FF2B5EF4-FFF2-40B4-BE49-F238E27FC236}">
                  <a16:creationId xmlns:a16="http://schemas.microsoft.com/office/drawing/2014/main" id="{CD0B6D5D-BFA0-4A0C-9CB6-69BE6A2AA5D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Прямокутник: округлені кути 41">
              <a:extLst>
                <a:ext uri="{FF2B5EF4-FFF2-40B4-BE49-F238E27FC236}">
                  <a16:creationId xmlns:a16="http://schemas.microsoft.com/office/drawing/2014/main" id="{EA5B46CA-7C35-4966-A88F-EC9B219F307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ДИНОЗАВР</a:t>
              </a:r>
            </a:p>
          </p:txBody>
        </p:sp>
      </p:grpSp>
      <p:cxnSp>
        <p:nvCxnSpPr>
          <p:cNvPr id="178" name="Пряма сполучна лінія 66">
            <a:extLst>
              <a:ext uri="{FF2B5EF4-FFF2-40B4-BE49-F238E27FC236}">
                <a16:creationId xmlns:a16="http://schemas.microsoft.com/office/drawing/2014/main" id="{B63A2B4C-BB18-4567-89F9-552610991DF2}"/>
              </a:ext>
            </a:extLst>
          </p:cNvPr>
          <p:cNvCxnSpPr>
            <a:cxnSpLocks/>
          </p:cNvCxnSpPr>
          <p:nvPr/>
        </p:nvCxnSpPr>
        <p:spPr>
          <a:xfrm>
            <a:off x="5780395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9" name="Групувати 16">
            <a:extLst>
              <a:ext uri="{FF2B5EF4-FFF2-40B4-BE49-F238E27FC236}">
                <a16:creationId xmlns:a16="http://schemas.microsoft.com/office/drawing/2014/main" id="{1BD6049F-95D9-4C74-AED8-0EA612CD4EB1}"/>
              </a:ext>
            </a:extLst>
          </p:cNvPr>
          <p:cNvGrpSpPr/>
          <p:nvPr/>
        </p:nvGrpSpPr>
        <p:grpSpPr>
          <a:xfrm>
            <a:off x="6757349" y="3664879"/>
            <a:ext cx="1615235" cy="1557672"/>
            <a:chOff x="6860392" y="1958397"/>
            <a:chExt cx="1343378" cy="1270642"/>
          </a:xfrm>
        </p:grpSpPr>
        <p:grpSp>
          <p:nvGrpSpPr>
            <p:cNvPr id="180" name="Групувати 60">
              <a:extLst>
                <a:ext uri="{FF2B5EF4-FFF2-40B4-BE49-F238E27FC236}">
                  <a16:creationId xmlns:a16="http://schemas.microsoft.com/office/drawing/2014/main" id="{AD708DB1-5B5F-4203-A810-DDF0A33C3F4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82" name="Прямокутник: округлені кути 46">
                <a:extLst>
                  <a:ext uri="{FF2B5EF4-FFF2-40B4-BE49-F238E27FC236}">
                    <a16:creationId xmlns:a16="http://schemas.microsoft.com/office/drawing/2014/main" id="{6E2D9665-05D6-4C36-8951-CF15B30E6AA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Прямокутник: округлені кути 47">
                <a:extLst>
                  <a:ext uri="{FF2B5EF4-FFF2-40B4-BE49-F238E27FC236}">
                    <a16:creationId xmlns:a16="http://schemas.microsoft.com/office/drawing/2014/main" id="{6E9746A2-212B-4809-9E54-CAA9A445D67E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1" name="Рисунок 180">
              <a:extLst>
                <a:ext uri="{FF2B5EF4-FFF2-40B4-BE49-F238E27FC236}">
                  <a16:creationId xmlns:a16="http://schemas.microsoft.com/office/drawing/2014/main" id="{FB0506E0-4283-4E59-A67D-C5405B73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r="5601"/>
            <a:stretch/>
          </p:blipFill>
          <p:spPr>
            <a:xfrm flipH="1">
              <a:off x="7055799" y="1987729"/>
              <a:ext cx="1061020" cy="1194873"/>
            </a:xfrm>
            <a:prstGeom prst="rect">
              <a:avLst/>
            </a:prstGeom>
          </p:spPr>
        </p:pic>
      </p:grpSp>
      <p:grpSp>
        <p:nvGrpSpPr>
          <p:cNvPr id="184" name="Групувати 36">
            <a:extLst>
              <a:ext uri="{FF2B5EF4-FFF2-40B4-BE49-F238E27FC236}">
                <a16:creationId xmlns:a16="http://schemas.microsoft.com/office/drawing/2014/main" id="{8A860A74-1B0E-4C5D-AFA5-7A414912A195}"/>
              </a:ext>
            </a:extLst>
          </p:cNvPr>
          <p:cNvGrpSpPr/>
          <p:nvPr/>
        </p:nvGrpSpPr>
        <p:grpSpPr>
          <a:xfrm>
            <a:off x="2831639" y="313669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85" name="Прямокутник: округлені кути 37">
              <a:extLst>
                <a:ext uri="{FF2B5EF4-FFF2-40B4-BE49-F238E27FC236}">
                  <a16:creationId xmlns:a16="http://schemas.microsoft.com/office/drawing/2014/main" id="{6DF2DC0F-9B1D-4730-92C3-4600510B51E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Прямокутник: округлені кути 38">
              <a:extLst>
                <a:ext uri="{FF2B5EF4-FFF2-40B4-BE49-F238E27FC236}">
                  <a16:creationId xmlns:a16="http://schemas.microsoft.com/office/drawing/2014/main" id="{8BFB6D5B-B38E-4B84-AB8D-6E52063EC58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ЛЕТИТЬ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Групувати 39">
            <a:extLst>
              <a:ext uri="{FF2B5EF4-FFF2-40B4-BE49-F238E27FC236}">
                <a16:creationId xmlns:a16="http://schemas.microsoft.com/office/drawing/2014/main" id="{97CF4D3F-5478-42A9-BD17-5E48A5FD4C2D}"/>
              </a:ext>
            </a:extLst>
          </p:cNvPr>
          <p:cNvGrpSpPr/>
          <p:nvPr/>
        </p:nvGrpSpPr>
        <p:grpSpPr>
          <a:xfrm>
            <a:off x="2831639" y="2253651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88" name="Прямокутник: округлені кути 40">
              <a:extLst>
                <a:ext uri="{FF2B5EF4-FFF2-40B4-BE49-F238E27FC236}">
                  <a16:creationId xmlns:a16="http://schemas.microsoft.com/office/drawing/2014/main" id="{66FCC912-4D2B-458D-BA2E-80562094F96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Прямокутник: округлені кути 41">
              <a:extLst>
                <a:ext uri="{FF2B5EF4-FFF2-40B4-BE49-F238E27FC236}">
                  <a16:creationId xmlns:a16="http://schemas.microsoft.com/office/drawing/2014/main" id="{29B13F1B-BF15-4E1B-8325-D33C97A60BB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ЗАВОДОМ</a:t>
              </a:r>
            </a:p>
          </p:txBody>
        </p:sp>
      </p:grpSp>
      <p:grpSp>
        <p:nvGrpSpPr>
          <p:cNvPr id="190" name="Групувати 42">
            <a:extLst>
              <a:ext uri="{FF2B5EF4-FFF2-40B4-BE49-F238E27FC236}">
                <a16:creationId xmlns:a16="http://schemas.microsoft.com/office/drawing/2014/main" id="{4D8A7D52-3861-40E4-94FB-BF7F822CE933}"/>
              </a:ext>
            </a:extLst>
          </p:cNvPr>
          <p:cNvGrpSpPr/>
          <p:nvPr/>
        </p:nvGrpSpPr>
        <p:grpSpPr>
          <a:xfrm>
            <a:off x="2831640" y="137060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91" name="Прямокутник: округлені кути 43">
              <a:extLst>
                <a:ext uri="{FF2B5EF4-FFF2-40B4-BE49-F238E27FC236}">
                  <a16:creationId xmlns:a16="http://schemas.microsoft.com/office/drawing/2014/main" id="{4214B0AE-64F1-444B-9234-D5662C36989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Прямокутник: округлені кути 44">
              <a:extLst>
                <a:ext uri="{FF2B5EF4-FFF2-40B4-BE49-F238E27FC236}">
                  <a16:creationId xmlns:a16="http://schemas.microsoft.com/office/drawing/2014/main" id="{253C8ECA-A231-45D6-BF1B-F9EC59C9BE5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НАД</a:t>
              </a:r>
            </a:p>
          </p:txBody>
        </p:sp>
      </p:grpSp>
      <p:cxnSp>
        <p:nvCxnSpPr>
          <p:cNvPr id="193" name="Пряма сполучна лінія 64">
            <a:extLst>
              <a:ext uri="{FF2B5EF4-FFF2-40B4-BE49-F238E27FC236}">
                <a16:creationId xmlns:a16="http://schemas.microsoft.com/office/drawing/2014/main" id="{920AA3AD-C3E9-4EAD-B197-C7C17119BB68}"/>
              </a:ext>
            </a:extLst>
          </p:cNvPr>
          <p:cNvCxnSpPr>
            <a:cxnSpLocks/>
          </p:cNvCxnSpPr>
          <p:nvPr/>
        </p:nvCxnSpPr>
        <p:spPr>
          <a:xfrm flipV="1">
            <a:off x="1755832" y="1689908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94" name="Пряма сполучна лінія 66">
            <a:extLst>
              <a:ext uri="{FF2B5EF4-FFF2-40B4-BE49-F238E27FC236}">
                <a16:creationId xmlns:a16="http://schemas.microsoft.com/office/drawing/2014/main" id="{0194F1A9-2C89-4F77-B3FF-76DF0BCA55BB}"/>
              </a:ext>
            </a:extLst>
          </p:cNvPr>
          <p:cNvCxnSpPr>
            <a:cxnSpLocks/>
          </p:cNvCxnSpPr>
          <p:nvPr/>
        </p:nvCxnSpPr>
        <p:spPr>
          <a:xfrm>
            <a:off x="5809967" y="258688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95" name="Пряма сполучна лінія 67">
            <a:extLst>
              <a:ext uri="{FF2B5EF4-FFF2-40B4-BE49-F238E27FC236}">
                <a16:creationId xmlns:a16="http://schemas.microsoft.com/office/drawing/2014/main" id="{CD63D753-220C-4C13-A8BE-52CBA5D5DC31}"/>
              </a:ext>
            </a:extLst>
          </p:cNvPr>
          <p:cNvCxnSpPr>
            <a:cxnSpLocks/>
          </p:cNvCxnSpPr>
          <p:nvPr/>
        </p:nvCxnSpPr>
        <p:spPr>
          <a:xfrm flipV="1">
            <a:off x="1763566" y="341383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96" name="Групувати 15">
            <a:extLst>
              <a:ext uri="{FF2B5EF4-FFF2-40B4-BE49-F238E27FC236}">
                <a16:creationId xmlns:a16="http://schemas.microsoft.com/office/drawing/2014/main" id="{CAD2B0FA-6434-430E-9606-8C14720A9CC2}"/>
              </a:ext>
            </a:extLst>
          </p:cNvPr>
          <p:cNvGrpSpPr/>
          <p:nvPr/>
        </p:nvGrpSpPr>
        <p:grpSpPr>
          <a:xfrm>
            <a:off x="281220" y="896973"/>
            <a:ext cx="1604711" cy="1585869"/>
            <a:chOff x="427239" y="1050383"/>
            <a:chExt cx="1343378" cy="1284398"/>
          </a:xfrm>
        </p:grpSpPr>
        <p:grpSp>
          <p:nvGrpSpPr>
            <p:cNvPr id="197" name="Групувати 45">
              <a:extLst>
                <a:ext uri="{FF2B5EF4-FFF2-40B4-BE49-F238E27FC236}">
                  <a16:creationId xmlns:a16="http://schemas.microsoft.com/office/drawing/2014/main" id="{13B0F595-264C-44EE-8106-7D1C4400C54F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99" name="Прямокутник: округлені кути 46">
                <a:extLst>
                  <a:ext uri="{FF2B5EF4-FFF2-40B4-BE49-F238E27FC236}">
                    <a16:creationId xmlns:a16="http://schemas.microsoft.com/office/drawing/2014/main" id="{E6EEDB44-455E-4D39-A5F0-2EAB9A6F1BE0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Прямокутник: округлені кути 47">
                <a:extLst>
                  <a:ext uri="{FF2B5EF4-FFF2-40B4-BE49-F238E27FC236}">
                    <a16:creationId xmlns:a16="http://schemas.microsoft.com/office/drawing/2014/main" id="{F3E5BF27-5FE9-4D75-8833-86F8D1C580C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8" name="Picture 2">
              <a:extLst>
                <a:ext uri="{FF2B5EF4-FFF2-40B4-BE49-F238E27FC236}">
                  <a16:creationId xmlns:a16="http://schemas.microsoft.com/office/drawing/2014/main" id="{57B57A27-0F9F-4E94-92A4-4C3FA16A9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55" b="-606"/>
            <a:stretch/>
          </p:blipFill>
          <p:spPr bwMode="auto">
            <a:xfrm>
              <a:off x="774862" y="1050383"/>
              <a:ext cx="648131" cy="117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" name="Групувати 19">
            <a:extLst>
              <a:ext uri="{FF2B5EF4-FFF2-40B4-BE49-F238E27FC236}">
                <a16:creationId xmlns:a16="http://schemas.microsoft.com/office/drawing/2014/main" id="{63D1967D-0B7C-4E75-949C-DE6B6BBBB817}"/>
              </a:ext>
            </a:extLst>
          </p:cNvPr>
          <p:cNvGrpSpPr/>
          <p:nvPr/>
        </p:nvGrpSpPr>
        <p:grpSpPr>
          <a:xfrm>
            <a:off x="304878" y="2630308"/>
            <a:ext cx="1604711" cy="1568884"/>
            <a:chOff x="428376" y="2779372"/>
            <a:chExt cx="1343378" cy="1270642"/>
          </a:xfrm>
        </p:grpSpPr>
        <p:grpSp>
          <p:nvGrpSpPr>
            <p:cNvPr id="207" name="Групувати 57">
              <a:extLst>
                <a:ext uri="{FF2B5EF4-FFF2-40B4-BE49-F238E27FC236}">
                  <a16:creationId xmlns:a16="http://schemas.microsoft.com/office/drawing/2014/main" id="{FF364506-7D4F-4818-AA52-571B1353C91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09" name="Прямокутник: округлені кути 46">
                <a:extLst>
                  <a:ext uri="{FF2B5EF4-FFF2-40B4-BE49-F238E27FC236}">
                    <a16:creationId xmlns:a16="http://schemas.microsoft.com/office/drawing/2014/main" id="{96D7CAA3-CD26-4F6C-857E-AD78448B4CC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Прямокутник: округлені кути 47">
                <a:extLst>
                  <a:ext uri="{FF2B5EF4-FFF2-40B4-BE49-F238E27FC236}">
                    <a16:creationId xmlns:a16="http://schemas.microsoft.com/office/drawing/2014/main" id="{6AAE66A5-5E6C-4C7C-BD59-E9B282DBA9A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C4F285CC-2FEB-4492-A08C-49A62E8CD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8" r="8168"/>
            <a:stretch/>
          </p:blipFill>
          <p:spPr>
            <a:xfrm>
              <a:off x="703681" y="2826262"/>
              <a:ext cx="1016954" cy="1223752"/>
            </a:xfrm>
            <a:prstGeom prst="rect">
              <a:avLst/>
            </a:prstGeom>
          </p:spPr>
        </p:pic>
      </p:grpSp>
      <p:grpSp>
        <p:nvGrpSpPr>
          <p:cNvPr id="211" name="Групувати 39">
            <a:extLst>
              <a:ext uri="{FF2B5EF4-FFF2-40B4-BE49-F238E27FC236}">
                <a16:creationId xmlns:a16="http://schemas.microsoft.com/office/drawing/2014/main" id="{07523942-D6E7-494C-8B3E-302469C0FDA9}"/>
              </a:ext>
            </a:extLst>
          </p:cNvPr>
          <p:cNvGrpSpPr/>
          <p:nvPr/>
        </p:nvGrpSpPr>
        <p:grpSpPr>
          <a:xfrm>
            <a:off x="2816853" y="409715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12" name="Прямокутник: округлені кути 40">
              <a:extLst>
                <a:ext uri="{FF2B5EF4-FFF2-40B4-BE49-F238E27FC236}">
                  <a16:creationId xmlns:a16="http://schemas.microsoft.com/office/drawing/2014/main" id="{36016A2B-D968-4B85-B7C2-E8178BA009F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Прямокутник: округлені кути 41">
              <a:extLst>
                <a:ext uri="{FF2B5EF4-FFF2-40B4-BE49-F238E27FC236}">
                  <a16:creationId xmlns:a16="http://schemas.microsoft.com/office/drawing/2014/main" id="{AAA0C348-8FE2-4BBD-9AC7-CBFDE223252E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ПОВІТРЯНИЙ ЗМІЙ</a:t>
              </a:r>
            </a:p>
          </p:txBody>
        </p:sp>
      </p:grpSp>
      <p:cxnSp>
        <p:nvCxnSpPr>
          <p:cNvPr id="214" name="Пряма сполучна лінія 66">
            <a:extLst>
              <a:ext uri="{FF2B5EF4-FFF2-40B4-BE49-F238E27FC236}">
                <a16:creationId xmlns:a16="http://schemas.microsoft.com/office/drawing/2014/main" id="{98C7D871-1BA2-46FB-9FB1-4A969F481690}"/>
              </a:ext>
            </a:extLst>
          </p:cNvPr>
          <p:cNvCxnSpPr>
            <a:cxnSpLocks/>
          </p:cNvCxnSpPr>
          <p:nvPr/>
        </p:nvCxnSpPr>
        <p:spPr>
          <a:xfrm>
            <a:off x="5795181" y="4430386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15" name="Групувати 16">
            <a:extLst>
              <a:ext uri="{FF2B5EF4-FFF2-40B4-BE49-F238E27FC236}">
                <a16:creationId xmlns:a16="http://schemas.microsoft.com/office/drawing/2014/main" id="{03EC68D6-96CC-45F8-80A9-7902222EF2D3}"/>
              </a:ext>
            </a:extLst>
          </p:cNvPr>
          <p:cNvGrpSpPr/>
          <p:nvPr/>
        </p:nvGrpSpPr>
        <p:grpSpPr>
          <a:xfrm>
            <a:off x="6753080" y="3630869"/>
            <a:ext cx="1604711" cy="1568884"/>
            <a:chOff x="6860392" y="1958397"/>
            <a:chExt cx="1343378" cy="1270642"/>
          </a:xfrm>
        </p:grpSpPr>
        <p:grpSp>
          <p:nvGrpSpPr>
            <p:cNvPr id="216" name="Групувати 60">
              <a:extLst>
                <a:ext uri="{FF2B5EF4-FFF2-40B4-BE49-F238E27FC236}">
                  <a16:creationId xmlns:a16="http://schemas.microsoft.com/office/drawing/2014/main" id="{92BAD160-647D-49FD-912F-1C9E6D56EF61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18" name="Прямокутник: округлені кути 46">
                <a:extLst>
                  <a:ext uri="{FF2B5EF4-FFF2-40B4-BE49-F238E27FC236}">
                    <a16:creationId xmlns:a16="http://schemas.microsoft.com/office/drawing/2014/main" id="{13A34B59-34DE-4408-B493-80F8A52D162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Прямокутник: округлені кути 47">
                <a:extLst>
                  <a:ext uri="{FF2B5EF4-FFF2-40B4-BE49-F238E27FC236}">
                    <a16:creationId xmlns:a16="http://schemas.microsoft.com/office/drawing/2014/main" id="{A7FA31EA-96CB-4EF5-B0A2-68C3E22E91B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id="{BDC6CFDA-77FE-45D8-95C1-EB76C335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r="2186"/>
            <a:stretch/>
          </p:blipFill>
          <p:spPr>
            <a:xfrm rot="19902836">
              <a:off x="6995197" y="2033799"/>
              <a:ext cx="1042548" cy="1174070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BBDFD0F-1653-E5F8-EABB-5010A1C9FC72}"/>
              </a:ext>
            </a:extLst>
          </p:cNvPr>
          <p:cNvGrpSpPr/>
          <p:nvPr/>
        </p:nvGrpSpPr>
        <p:grpSpPr>
          <a:xfrm>
            <a:off x="6718090" y="1802439"/>
            <a:ext cx="1604711" cy="1568884"/>
            <a:chOff x="15161290" y="-4800438"/>
            <a:chExt cx="1604711" cy="1568884"/>
          </a:xfrm>
        </p:grpSpPr>
        <p:grpSp>
          <p:nvGrpSpPr>
            <p:cNvPr id="19" name="Групувати 60">
              <a:extLst>
                <a:ext uri="{FF2B5EF4-FFF2-40B4-BE49-F238E27FC236}">
                  <a16:creationId xmlns:a16="http://schemas.microsoft.com/office/drawing/2014/main" id="{1D9026BF-9E9F-C16A-C6B5-DC0A411E7D97}"/>
                </a:ext>
              </a:extLst>
            </p:cNvPr>
            <p:cNvGrpSpPr/>
            <p:nvPr/>
          </p:nvGrpSpPr>
          <p:grpSpPr>
            <a:xfrm>
              <a:off x="15161290" y="-4800438"/>
              <a:ext cx="1604711" cy="1568884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1" name="Прямокутник: округлені кути 46">
                <a:extLst>
                  <a:ext uri="{FF2B5EF4-FFF2-40B4-BE49-F238E27FC236}">
                    <a16:creationId xmlns:a16="http://schemas.microsoft.com/office/drawing/2014/main" id="{317A10BF-DA9D-A4BB-5BE8-E5C90163F19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Прямокутник: округлені кути 47">
                <a:extLst>
                  <a:ext uri="{FF2B5EF4-FFF2-40B4-BE49-F238E27FC236}">
                    <a16:creationId xmlns:a16="http://schemas.microsoft.com/office/drawing/2014/main" id="{C4A369A8-1B3D-6EFA-015F-753D247BDBC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" name="Рисунок 16" descr="Изображение выглядит как зарисо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BB302B4-F196-9008-B5A1-F1EE350C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0592" y="-4639217"/>
              <a:ext cx="1301957" cy="1301957"/>
            </a:xfrm>
            <a:prstGeom prst="rect">
              <a:avLst/>
            </a:prstGeom>
          </p:spPr>
        </p:pic>
      </p:grpSp>
      <p:grpSp>
        <p:nvGrpSpPr>
          <p:cNvPr id="220" name="Групувати 36">
            <a:extLst>
              <a:ext uri="{FF2B5EF4-FFF2-40B4-BE49-F238E27FC236}">
                <a16:creationId xmlns:a16="http://schemas.microsoft.com/office/drawing/2014/main" id="{AF35E846-4746-4D2D-A853-7C4143EB61C5}"/>
              </a:ext>
            </a:extLst>
          </p:cNvPr>
          <p:cNvGrpSpPr/>
          <p:nvPr/>
        </p:nvGrpSpPr>
        <p:grpSpPr>
          <a:xfrm>
            <a:off x="2831639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1" name="Прямокутник: округлені кути 37">
              <a:extLst>
                <a:ext uri="{FF2B5EF4-FFF2-40B4-BE49-F238E27FC236}">
                  <a16:creationId xmlns:a16="http://schemas.microsoft.com/office/drawing/2014/main" id="{A7107247-C7B5-43CB-B072-A1E079E8F5C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Прямокутник: округлені кути 38">
              <a:extLst>
                <a:ext uri="{FF2B5EF4-FFF2-40B4-BE49-F238E27FC236}">
                  <a16:creationId xmlns:a16="http://schemas.microsoft.com/office/drawing/2014/main" id="{C628B912-3B93-4E7B-A4E6-BD179245777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СИДИТЬ</a:t>
              </a:r>
            </a:p>
          </p:txBody>
        </p:sp>
      </p:grpSp>
      <p:grpSp>
        <p:nvGrpSpPr>
          <p:cNvPr id="223" name="Групувати 39">
            <a:extLst>
              <a:ext uri="{FF2B5EF4-FFF2-40B4-BE49-F238E27FC236}">
                <a16:creationId xmlns:a16="http://schemas.microsoft.com/office/drawing/2014/main" id="{31A6E4AD-A624-48AD-87D3-DA25AE5F3924}"/>
              </a:ext>
            </a:extLst>
          </p:cNvPr>
          <p:cNvGrpSpPr/>
          <p:nvPr/>
        </p:nvGrpSpPr>
        <p:grpSpPr>
          <a:xfrm>
            <a:off x="2831639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4" name="Прямокутник: округлені кути 40">
              <a:extLst>
                <a:ext uri="{FF2B5EF4-FFF2-40B4-BE49-F238E27FC236}">
                  <a16:creationId xmlns:a16="http://schemas.microsoft.com/office/drawing/2014/main" id="{CD2ED8D1-69CE-41F5-9612-360682B7E06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Прямокутник: округлені кути 41">
              <a:extLst>
                <a:ext uri="{FF2B5EF4-FFF2-40B4-BE49-F238E27FC236}">
                  <a16:creationId xmlns:a16="http://schemas.microsoft.com/office/drawing/2014/main" id="{5B6A128C-A1E6-44A7-81AA-6A1ECA50EB5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БЕРЕЗІ</a:t>
              </a:r>
            </a:p>
          </p:txBody>
        </p:sp>
      </p:grpSp>
      <p:grpSp>
        <p:nvGrpSpPr>
          <p:cNvPr id="226" name="Групувати 42">
            <a:extLst>
              <a:ext uri="{FF2B5EF4-FFF2-40B4-BE49-F238E27FC236}">
                <a16:creationId xmlns:a16="http://schemas.microsoft.com/office/drawing/2014/main" id="{922A9BBC-8938-49FD-A2C9-ABB95E9B1889}"/>
              </a:ext>
            </a:extLst>
          </p:cNvPr>
          <p:cNvGrpSpPr/>
          <p:nvPr/>
        </p:nvGrpSpPr>
        <p:grpSpPr>
          <a:xfrm>
            <a:off x="2831640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7" name="Прямокутник: округлені кути 43">
              <a:extLst>
                <a:ext uri="{FF2B5EF4-FFF2-40B4-BE49-F238E27FC236}">
                  <a16:creationId xmlns:a16="http://schemas.microsoft.com/office/drawing/2014/main" id="{373C26F5-14EF-4A82-9507-F79491B6300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Прямокутник: округлені кути 44">
              <a:extLst>
                <a:ext uri="{FF2B5EF4-FFF2-40B4-BE49-F238E27FC236}">
                  <a16:creationId xmlns:a16="http://schemas.microsoft.com/office/drawing/2014/main" id="{E5456D80-E602-4B06-98EF-760F6C2464E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</a:t>
              </a:r>
            </a:p>
          </p:txBody>
        </p:sp>
      </p:grpSp>
      <p:cxnSp>
        <p:nvCxnSpPr>
          <p:cNvPr id="229" name="Пряма сполучна лінія 64">
            <a:extLst>
              <a:ext uri="{FF2B5EF4-FFF2-40B4-BE49-F238E27FC236}">
                <a16:creationId xmlns:a16="http://schemas.microsoft.com/office/drawing/2014/main" id="{40B976E7-DF69-4215-BB5C-540871B4DB97}"/>
              </a:ext>
            </a:extLst>
          </p:cNvPr>
          <p:cNvCxnSpPr>
            <a:cxnSpLocks/>
          </p:cNvCxnSpPr>
          <p:nvPr/>
        </p:nvCxnSpPr>
        <p:spPr>
          <a:xfrm flipV="1">
            <a:off x="1755832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0" name="Пряма сполучна лінія 66">
            <a:extLst>
              <a:ext uri="{FF2B5EF4-FFF2-40B4-BE49-F238E27FC236}">
                <a16:creationId xmlns:a16="http://schemas.microsoft.com/office/drawing/2014/main" id="{E4E77309-1254-4DFA-8661-420151903ED7}"/>
              </a:ext>
            </a:extLst>
          </p:cNvPr>
          <p:cNvCxnSpPr>
            <a:cxnSpLocks/>
          </p:cNvCxnSpPr>
          <p:nvPr/>
        </p:nvCxnSpPr>
        <p:spPr>
          <a:xfrm>
            <a:off x="5809967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1" name="Пряма сполучна лінія 67">
            <a:extLst>
              <a:ext uri="{FF2B5EF4-FFF2-40B4-BE49-F238E27FC236}">
                <a16:creationId xmlns:a16="http://schemas.microsoft.com/office/drawing/2014/main" id="{BBB253A0-B1F0-42FD-96B3-F0A1CB7A2E55}"/>
              </a:ext>
            </a:extLst>
          </p:cNvPr>
          <p:cNvCxnSpPr>
            <a:cxnSpLocks/>
          </p:cNvCxnSpPr>
          <p:nvPr/>
        </p:nvCxnSpPr>
        <p:spPr>
          <a:xfrm flipV="1">
            <a:off x="1763566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2" name="Групувати 15">
            <a:extLst>
              <a:ext uri="{FF2B5EF4-FFF2-40B4-BE49-F238E27FC236}">
                <a16:creationId xmlns:a16="http://schemas.microsoft.com/office/drawing/2014/main" id="{F453A66C-76A4-4143-882D-3CDBF016DD59}"/>
              </a:ext>
            </a:extLst>
          </p:cNvPr>
          <p:cNvGrpSpPr/>
          <p:nvPr/>
        </p:nvGrpSpPr>
        <p:grpSpPr>
          <a:xfrm>
            <a:off x="253447" y="971348"/>
            <a:ext cx="1603819" cy="1542929"/>
            <a:chOff x="427239" y="1064139"/>
            <a:chExt cx="1343378" cy="1270642"/>
          </a:xfrm>
        </p:grpSpPr>
        <p:grpSp>
          <p:nvGrpSpPr>
            <p:cNvPr id="233" name="Групувати 45">
              <a:extLst>
                <a:ext uri="{FF2B5EF4-FFF2-40B4-BE49-F238E27FC236}">
                  <a16:creationId xmlns:a16="http://schemas.microsoft.com/office/drawing/2014/main" id="{B9AA5AF4-334B-427F-BA52-9C92BC1C9E7B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5" name="Прямокутник: округлені кути 46">
                <a:extLst>
                  <a:ext uri="{FF2B5EF4-FFF2-40B4-BE49-F238E27FC236}">
                    <a16:creationId xmlns:a16="http://schemas.microsoft.com/office/drawing/2014/main" id="{CB7F8D1D-4E97-493C-8102-6CCDDCC78BF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Прямокутник: округлені кути 47">
                <a:extLst>
                  <a:ext uri="{FF2B5EF4-FFF2-40B4-BE49-F238E27FC236}">
                    <a16:creationId xmlns:a16="http://schemas.microsoft.com/office/drawing/2014/main" id="{13144967-E2DA-4007-B182-CEBD7DD11C03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4" name="Picture 2">
              <a:extLst>
                <a:ext uri="{FF2B5EF4-FFF2-40B4-BE49-F238E27FC236}">
                  <a16:creationId xmlns:a16="http://schemas.microsoft.com/office/drawing/2014/main" id="{80BD469D-E572-4482-83D2-E4DDF4F743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" b="-5805"/>
            <a:stretch/>
          </p:blipFill>
          <p:spPr bwMode="auto">
            <a:xfrm>
              <a:off x="794336" y="1180599"/>
              <a:ext cx="633883" cy="1037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7" name="Групувати 16">
            <a:extLst>
              <a:ext uri="{FF2B5EF4-FFF2-40B4-BE49-F238E27FC236}">
                <a16:creationId xmlns:a16="http://schemas.microsoft.com/office/drawing/2014/main" id="{9DCD80BC-3A7A-4EC7-92A6-98C2B5CB8A50}"/>
              </a:ext>
            </a:extLst>
          </p:cNvPr>
          <p:cNvGrpSpPr/>
          <p:nvPr/>
        </p:nvGrpSpPr>
        <p:grpSpPr>
          <a:xfrm>
            <a:off x="6781606" y="1868321"/>
            <a:ext cx="1603819" cy="1542929"/>
            <a:chOff x="6860392" y="1958397"/>
            <a:chExt cx="1343378" cy="1270642"/>
          </a:xfrm>
        </p:grpSpPr>
        <p:grpSp>
          <p:nvGrpSpPr>
            <p:cNvPr id="238" name="Групувати 60">
              <a:extLst>
                <a:ext uri="{FF2B5EF4-FFF2-40B4-BE49-F238E27FC236}">
                  <a16:creationId xmlns:a16="http://schemas.microsoft.com/office/drawing/2014/main" id="{7863514F-2B27-4913-B9B9-8A977AC88B3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0" name="Прямокутник: округлені кути 46">
                <a:extLst>
                  <a:ext uri="{FF2B5EF4-FFF2-40B4-BE49-F238E27FC236}">
                    <a16:creationId xmlns:a16="http://schemas.microsoft.com/office/drawing/2014/main" id="{1BA34959-A88D-49D1-B6D8-7C346253A870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Прямокутник: округлені кути 47">
                <a:extLst>
                  <a:ext uri="{FF2B5EF4-FFF2-40B4-BE49-F238E27FC236}">
                    <a16:creationId xmlns:a16="http://schemas.microsoft.com/office/drawing/2014/main" id="{6DA4FDEC-1A22-43C1-ADE4-8AE7A21D6F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9" name="Рисунок 238">
              <a:extLst>
                <a:ext uri="{FF2B5EF4-FFF2-40B4-BE49-F238E27FC236}">
                  <a16:creationId xmlns:a16="http://schemas.microsoft.com/office/drawing/2014/main" id="{ABDB992B-F805-4A3D-81C5-3F4FC0DA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7010400" y="2011369"/>
              <a:ext cx="1116986" cy="1130533"/>
            </a:xfrm>
            <a:prstGeom prst="rect">
              <a:avLst/>
            </a:prstGeom>
          </p:spPr>
        </p:pic>
      </p:grpSp>
      <p:grpSp>
        <p:nvGrpSpPr>
          <p:cNvPr id="242" name="Групувати 19">
            <a:extLst>
              <a:ext uri="{FF2B5EF4-FFF2-40B4-BE49-F238E27FC236}">
                <a16:creationId xmlns:a16="http://schemas.microsoft.com/office/drawing/2014/main" id="{1501A973-C0F3-4B57-A53F-5F940C8DC45E}"/>
              </a:ext>
            </a:extLst>
          </p:cNvPr>
          <p:cNvGrpSpPr/>
          <p:nvPr/>
        </p:nvGrpSpPr>
        <p:grpSpPr>
          <a:xfrm>
            <a:off x="277105" y="2690926"/>
            <a:ext cx="1603819" cy="1542929"/>
            <a:chOff x="428376" y="2779372"/>
            <a:chExt cx="1343378" cy="1270642"/>
          </a:xfrm>
        </p:grpSpPr>
        <p:grpSp>
          <p:nvGrpSpPr>
            <p:cNvPr id="243" name="Групувати 57">
              <a:extLst>
                <a:ext uri="{FF2B5EF4-FFF2-40B4-BE49-F238E27FC236}">
                  <a16:creationId xmlns:a16="http://schemas.microsoft.com/office/drawing/2014/main" id="{9FF0006D-A02A-4D28-A21D-FD943458514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5" name="Прямокутник: округлені кути 46">
                <a:extLst>
                  <a:ext uri="{FF2B5EF4-FFF2-40B4-BE49-F238E27FC236}">
                    <a16:creationId xmlns:a16="http://schemas.microsoft.com/office/drawing/2014/main" id="{765AC924-4E89-4EF4-8D21-5DAC3F3BD55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Прямокутник: округлені кути 47">
                <a:extLst>
                  <a:ext uri="{FF2B5EF4-FFF2-40B4-BE49-F238E27FC236}">
                    <a16:creationId xmlns:a16="http://schemas.microsoft.com/office/drawing/2014/main" id="{918D8AFE-EBA1-4E9D-8E4A-C4958FC8B6A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id="{A9E3CAC3-217F-4CEF-942C-D2FF2157F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9" r="23679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cxnSp>
        <p:nvCxnSpPr>
          <p:cNvPr id="247" name="Пряма сполучна лінія 66">
            <a:extLst>
              <a:ext uri="{FF2B5EF4-FFF2-40B4-BE49-F238E27FC236}">
                <a16:creationId xmlns:a16="http://schemas.microsoft.com/office/drawing/2014/main" id="{9B3CD300-D01E-4976-81E0-6D527FE74B1C}"/>
              </a:ext>
            </a:extLst>
          </p:cNvPr>
          <p:cNvCxnSpPr>
            <a:cxnSpLocks/>
          </p:cNvCxnSpPr>
          <p:nvPr/>
        </p:nvCxnSpPr>
        <p:spPr>
          <a:xfrm>
            <a:off x="5795181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AB8AD5A-7667-EE24-8F89-5C218323439E}"/>
              </a:ext>
            </a:extLst>
          </p:cNvPr>
          <p:cNvGrpSpPr/>
          <p:nvPr/>
        </p:nvGrpSpPr>
        <p:grpSpPr>
          <a:xfrm>
            <a:off x="6840509" y="3644163"/>
            <a:ext cx="1603819" cy="1542929"/>
            <a:chOff x="6602756" y="-4577408"/>
            <a:chExt cx="1603819" cy="1542929"/>
          </a:xfrm>
        </p:grpSpPr>
        <p:grpSp>
          <p:nvGrpSpPr>
            <p:cNvPr id="27" name="Групувати 60">
              <a:extLst>
                <a:ext uri="{FF2B5EF4-FFF2-40B4-BE49-F238E27FC236}">
                  <a16:creationId xmlns:a16="http://schemas.microsoft.com/office/drawing/2014/main" id="{BFFBE7AB-6CAC-CAAD-788A-D2E1C9BC3036}"/>
                </a:ext>
              </a:extLst>
            </p:cNvPr>
            <p:cNvGrpSpPr/>
            <p:nvPr/>
          </p:nvGrpSpPr>
          <p:grpSpPr>
            <a:xfrm>
              <a:off x="6602756" y="-4577408"/>
              <a:ext cx="1603819" cy="1542929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9" name="Прямокутник: округлені кути 46">
                <a:extLst>
                  <a:ext uri="{FF2B5EF4-FFF2-40B4-BE49-F238E27FC236}">
                    <a16:creationId xmlns:a16="http://schemas.microsoft.com/office/drawing/2014/main" id="{0C5C933F-150E-D123-FA68-6CB19802075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Прямокутник: округлені кути 47">
                <a:extLst>
                  <a:ext uri="{FF2B5EF4-FFF2-40B4-BE49-F238E27FC236}">
                    <a16:creationId xmlns:a16="http://schemas.microsoft.com/office/drawing/2014/main" id="{AE954610-D03C-3300-388B-C526B5E79293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Рисунок 24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9411288F-CE93-93C2-AEE7-7AA35B59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422" y="-4492230"/>
              <a:ext cx="1350537" cy="1350537"/>
            </a:xfrm>
            <a:prstGeom prst="rect">
              <a:avLst/>
            </a:prstGeom>
          </p:spPr>
        </p:pic>
      </p:grpSp>
      <p:grpSp>
        <p:nvGrpSpPr>
          <p:cNvPr id="32" name="Групувати 36">
            <a:extLst>
              <a:ext uri="{FF2B5EF4-FFF2-40B4-BE49-F238E27FC236}">
                <a16:creationId xmlns:a16="http://schemas.microsoft.com/office/drawing/2014/main" id="{ECCF2D6D-F3B7-7BD1-F658-A3381D6A21C0}"/>
              </a:ext>
            </a:extLst>
          </p:cNvPr>
          <p:cNvGrpSpPr/>
          <p:nvPr/>
        </p:nvGrpSpPr>
        <p:grpSpPr>
          <a:xfrm>
            <a:off x="2824588" y="412291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" name="Прямокутник: округлені кути 37">
              <a:extLst>
                <a:ext uri="{FF2B5EF4-FFF2-40B4-BE49-F238E27FC236}">
                  <a16:creationId xmlns:a16="http://schemas.microsoft.com/office/drawing/2014/main" id="{73FA9585-3185-8CEF-52D9-A2A6815CD10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рямокутник: округлені кути 38">
              <a:extLst>
                <a:ext uri="{FF2B5EF4-FFF2-40B4-BE49-F238E27FC236}">
                  <a16:creationId xmlns:a16="http://schemas.microsoft.com/office/drawing/2014/main" id="{43731607-04B2-1406-4594-9D96D516C355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ЗОЗУЛЯ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5" name="Рисунок 254">
            <a:extLst>
              <a:ext uri="{FF2B5EF4-FFF2-40B4-BE49-F238E27FC236}">
                <a16:creationId xmlns:a16="http://schemas.microsoft.com/office/drawing/2014/main" id="{31D1EE98-0B5E-4929-97E1-F28840E2D79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074" y="387045"/>
            <a:ext cx="5075966" cy="5199771"/>
          </a:xfrm>
          <a:prstGeom prst="rect">
            <a:avLst/>
          </a:prstGeom>
        </p:spPr>
      </p:pic>
      <p:pic>
        <p:nvPicPr>
          <p:cNvPr id="556" name="Picture 555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83613" y="3150024"/>
            <a:ext cx="3314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000"/>
                            </p:stCondLst>
                            <p:childTnLst>
                              <p:par>
                                <p:cTn id="5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2024-08-19T19:32:33Z</dcterms:created>
  <dcterms:modified xsi:type="dcterms:W3CDTF">2024-11-28T09:32:50Z</dcterms:modified>
</cp:coreProperties>
</file>