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>
      <p:cViewPr>
        <p:scale>
          <a:sx n="66" d="100"/>
          <a:sy n="66" d="100"/>
        </p:scale>
        <p:origin x="219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E7196-9F86-4AD7-AF2F-257711EFBF2D}" type="datetimeFigureOut">
              <a:rPr lang="ru-UA" smtClean="0"/>
              <a:t>28.11.2024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4AE5-8F3C-49F6-A928-5A1BC7CA138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88242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F14AE5-8F3C-49F6-A928-5A1BC7CA138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45621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4317"/>
            <a:ext cx="12192000" cy="6872317"/>
          </a:xfrm>
          <a:prstGeom prst="rect">
            <a:avLst/>
          </a:prstGeom>
          <a:noFill/>
        </p:spPr>
      </p:pic>
      <p:sp>
        <p:nvSpPr>
          <p:cNvPr id="8" name="Скругленный прямоугольник 7"/>
          <p:cNvSpPr/>
          <p:nvPr/>
        </p:nvSpPr>
        <p:spPr>
          <a:xfrm>
            <a:off x="1847528" y="332656"/>
            <a:ext cx="7538385" cy="6184258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8697" y="4578739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429965" y="4461037"/>
            <a:ext cx="1627352" cy="1627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32712" y="2606059"/>
            <a:ext cx="1618627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900">
            <a:off x="4764421" y="2634361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6884" y="2630600"/>
            <a:ext cx="1479832" cy="1479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8373">
            <a:off x="4673586" y="575252"/>
            <a:ext cx="1489246" cy="14892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434" y="503914"/>
            <a:ext cx="1419330" cy="1419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305954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70221" y="201988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3118" y="2433253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270612" y="2293136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601474" y="2478381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94248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64787" y="4315205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0372" y="6000233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874912" y="2452547"/>
            <a:ext cx="7511001" cy="2814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544770" cy="426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73295" y="0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искусство, иллюстрация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9114FF75-44E2-EBEE-7E3C-1D86AE5025C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132" y="4365809"/>
            <a:ext cx="1662562" cy="166256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рышка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A1D4907D-E5B1-CC0D-48D3-FDDC9A83EF76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468" y="155690"/>
            <a:ext cx="2187593" cy="2187593"/>
          </a:xfrm>
          <a:prstGeom prst="rect">
            <a:avLst/>
          </a:prstGeom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125170" y="4204216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5" name="Овал 54"/>
          <p:cNvSpPr/>
          <p:nvPr/>
        </p:nvSpPr>
        <p:spPr>
          <a:xfrm>
            <a:off x="4837097" y="4448661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12398" y="25787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086037" y="578292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5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60" y="488694"/>
            <a:ext cx="5342785" cy="5438192"/>
          </a:xfrm>
          <a:prstGeom prst="rect">
            <a:avLst/>
          </a:prstGeom>
        </p:spPr>
      </p:pic>
      <p:pic>
        <p:nvPicPr>
          <p:cNvPr id="3095" name="Picture 309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374738" y="3798669"/>
            <a:ext cx="264795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5" grpId="0" animBg="1"/>
      <p:bldP spid="55" grpId="1" animBg="1"/>
      <p:bldP spid="50" grpId="0" animBg="1"/>
      <p:bldP spid="5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2024-08-09T18:19:20Z</dcterms:created>
  <dcterms:modified xsi:type="dcterms:W3CDTF">2024-11-28T11:33:03Z</dcterms:modified>
</cp:coreProperties>
</file>