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BE0"/>
    <a:srgbClr val="EFE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25" d="100"/>
          <a:sy n="25" d="100"/>
        </p:scale>
        <p:origin x="3198" y="174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64F2D-979C-436F-95DB-FC42C6C1E4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41BBE-F03B-4925-BA70-BFC010D73D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microsoft.com/office/2007/relationships/hdphoto" Target="../media/hdphoto2.wdp"/><Relationship Id="rId20" Type="http://schemas.openxmlformats.org/officeDocument/2006/relationships/image" Target="../media/image17.png"/><Relationship Id="rId21" Type="http://schemas.microsoft.com/office/2007/relationships/hdphoto" Target="../media/hdphoto3.wdp"/><Relationship Id="rId22" Type="http://schemas.openxmlformats.org/officeDocument/2006/relationships/image" Target="../media/image18.png"/><Relationship Id="rId23" Type="http://schemas.microsoft.com/office/2007/relationships/hdphoto" Target="../media/hdphoto4.wdp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07368" y="1340769"/>
            <a:ext cx="7992888" cy="4536504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Рисунок 42" descr="Изображение выглядит как черный, зарисовка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75" y="3839255"/>
            <a:ext cx="1772816" cy="177281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артин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06" y="3839255"/>
            <a:ext cx="1772816" cy="1772816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силуэт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56" y="1484784"/>
            <a:ext cx="1707785" cy="1707785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чер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98" y="1621521"/>
            <a:ext cx="1421442" cy="142144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фрукт, Продовольственная группа, Натуральные продукты, Поваренное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7" y="1621521"/>
            <a:ext cx="1421442" cy="142144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6783845" flipH="1">
            <a:off x="133036" y="2776747"/>
            <a:ext cx="911465" cy="446524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искусство, иллюстрация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11" y="1515502"/>
            <a:ext cx="1663274" cy="166327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9202691">
            <a:off x="3506496" y="4101592"/>
            <a:ext cx="911465" cy="446524"/>
          </a:xfrm>
          <a:prstGeom prst="rect">
            <a:avLst/>
          </a:prstGeom>
        </p:spPr>
      </p:pic>
      <p:pic>
        <p:nvPicPr>
          <p:cNvPr id="4" name="Рисунок 3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36D4856-FFA0-E16A-1CCA-EFEA9FC3EB9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43" y="3951409"/>
            <a:ext cx="1515827" cy="1515827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обака, мультфильм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8D9EBD0-6F82-88DB-250C-7E1BB63D68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20" y="1559579"/>
            <a:ext cx="1707784" cy="170778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1F8D8E99-9511-3347-5CDF-5459CB82C8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72" y="2443079"/>
            <a:ext cx="2286274" cy="228627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нфета, еда, пасхальный, миска&#10;&#10;Автоматически созданное описание">
            <a:extLst>
              <a:ext uri="{FF2B5EF4-FFF2-40B4-BE49-F238E27FC236}">
                <a16:creationId xmlns:a16="http://schemas.microsoft.com/office/drawing/2014/main" id="{067FE57E-4387-0FF0-98A0-FCAEC1C464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0" y="3972873"/>
            <a:ext cx="1578229" cy="1578229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5120625">
            <a:off x="3613240" y="2793273"/>
            <a:ext cx="911465" cy="44652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4F5DDB-7DF2-3712-31CB-0D74257972C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42" y="3948202"/>
            <a:ext cx="1515827" cy="151582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обака, мультфильм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B417E44-463E-F74F-B491-AC6BAD47FB1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71" y="1567731"/>
            <a:ext cx="1707784" cy="170778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8449DCB9-AD36-EDE5-98F0-EA435DC091AA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72" y="2442526"/>
            <a:ext cx="2286274" cy="2286274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5120625">
            <a:off x="5456103" y="2651002"/>
            <a:ext cx="911465" cy="446524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6900044">
            <a:off x="5166475" y="3982699"/>
            <a:ext cx="911465" cy="446524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5120625">
            <a:off x="7324118" y="4385512"/>
            <a:ext cx="911465" cy="44652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онфета, еда, пасхальный, миска&#10;&#10;Автоматически созданное описание">
            <a:extLst>
              <a:ext uri="{FF2B5EF4-FFF2-40B4-BE49-F238E27FC236}">
                <a16:creationId xmlns:a16="http://schemas.microsoft.com/office/drawing/2014/main" id="{47370CFE-CDC4-A0EA-4C24-2B4F01CD569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0" y="3972873"/>
            <a:ext cx="1578229" cy="1578229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6814494">
            <a:off x="691465" y="3922220"/>
            <a:ext cx="911465" cy="446524"/>
          </a:xfrm>
          <a:prstGeom prst="rect">
            <a:avLst/>
          </a:prstGeom>
        </p:spPr>
      </p:pic>
      <p:pic>
        <p:nvPicPr>
          <p:cNvPr id="84" name="Рисунок 83" descr="Изображение выглядит как рисунок, графическая вставка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41" y="1048826"/>
            <a:ext cx="4876190" cy="4876190"/>
          </a:xfrm>
          <a:prstGeom prst="rect">
            <a:avLst/>
          </a:prstGeom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688070" y="2809875"/>
            <a:ext cx="3162300" cy="3228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на автоматизацию звука Р «Что у Ромы?»</dc:title>
  <dc:creator>123</dc:creator>
  <cp:lastModifiedBy>Администратор</cp:lastModifiedBy>
  <cp:revision>67</cp:revision>
  <dcterms:created xsi:type="dcterms:W3CDTF">2017-09-06T16:01:00Z</dcterms:created>
  <dcterms:modified xsi:type="dcterms:W3CDTF">2024-11-08T13:23:02Z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87C680FB98DB497C9A4A39CA44A79AF9_12</vt:lpwstr>
  </property>
  <property fmtid="{D5CDD505-2E9C-101B-9397-08002B2CF9AE}" pid="3" name="KSOProductBuildVer">
    <vt:lpwstr>1033-12.2.0.17119</vt:lpwstr>
  </property>
</Properties>
</file>