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3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microsoft.com/office/2007/relationships/hdphoto" Target="../media/hdphoto1.wdp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D2A375-20E9-384F-658A-5203CE35F949}"/>
              </a:ext>
            </a:extLst>
          </p:cNvPr>
          <p:cNvGrpSpPr/>
          <p:nvPr/>
        </p:nvGrpSpPr>
        <p:grpSpPr>
          <a:xfrm>
            <a:off x="5131513" y="1029846"/>
            <a:ext cx="4541241" cy="4698639"/>
            <a:chOff x="3405863" y="8490577"/>
            <a:chExt cx="4541241" cy="469863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9D7F63B-A3A4-8E55-3BE5-E04222B00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863" y="8490577"/>
              <a:ext cx="4541241" cy="4698639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мультфильм, графическая вставка, Фигурка животног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7B0FC81-9AB4-788E-094C-1D3DE474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0997">
              <a:off x="4556423" y="9277434"/>
              <a:ext cx="2240119" cy="2240119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825825" y="857601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0E5E01E-DE4B-1B03-C899-D4B75362EB87}"/>
              </a:ext>
            </a:extLst>
          </p:cNvPr>
          <p:cNvGrpSpPr/>
          <p:nvPr/>
        </p:nvGrpSpPr>
        <p:grpSpPr>
          <a:xfrm>
            <a:off x="5233241" y="1006638"/>
            <a:ext cx="4313874" cy="4556769"/>
            <a:chOff x="10015090" y="5011998"/>
            <a:chExt cx="4313874" cy="455676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3D21E74-EEB1-A550-190E-EADCB475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5090" y="5011998"/>
              <a:ext cx="4313874" cy="4556769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940ECBF-14D8-3FC6-4E71-733DA6BF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348">
              <a:off x="11021862" y="5889838"/>
              <a:ext cx="2312862" cy="2312862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57162" y="870686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9C56C86-EE23-DE11-105D-EEDC24446A6F}"/>
              </a:ext>
            </a:extLst>
          </p:cNvPr>
          <p:cNvGrpSpPr/>
          <p:nvPr/>
        </p:nvGrpSpPr>
        <p:grpSpPr>
          <a:xfrm>
            <a:off x="5119820" y="1036548"/>
            <a:ext cx="4540715" cy="4446273"/>
            <a:chOff x="13099587" y="151830"/>
            <a:chExt cx="4540715" cy="4446273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C2B12A7-BAFC-6695-D79C-823315F7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099587" y="151830"/>
              <a:ext cx="4540715" cy="444627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строительство, мультфильм, замок, Мир Уолта Диснея&#10;&#10;Автоматически созданное описание">
              <a:extLst>
                <a:ext uri="{FF2B5EF4-FFF2-40B4-BE49-F238E27FC236}">
                  <a16:creationId xmlns:a16="http://schemas.microsoft.com/office/drawing/2014/main" id="{91EDD15C-90F5-A187-1CA7-B4EA116F0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0233">
              <a:off x="14326604" y="994525"/>
              <a:ext cx="1981468" cy="1981468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02D9165-8021-FF83-BD15-D95B169E3169}"/>
              </a:ext>
            </a:extLst>
          </p:cNvPr>
          <p:cNvGrpSpPr/>
          <p:nvPr/>
        </p:nvGrpSpPr>
        <p:grpSpPr>
          <a:xfrm>
            <a:off x="5171160" y="929199"/>
            <a:ext cx="4470871" cy="4854625"/>
            <a:chOff x="12153129" y="3775249"/>
            <a:chExt cx="4470871" cy="4854625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DCD5B93-5ECE-AF77-D901-A07FC9A7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53129" y="3775249"/>
              <a:ext cx="4470871" cy="4854625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46C096DB-9FC9-CE55-05AF-5E3FC2FF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9261" y="4697304"/>
              <a:ext cx="2214149" cy="221414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04" y="608967"/>
            <a:ext cx="5094596" cy="5094596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928" y="3330990"/>
            <a:ext cx="33147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2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3 -0.2597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0DB1F8-CFBA-4878-97AD-7D76B81A5450}"/>
</file>

<file path=customXml/itemProps2.xml><?xml version="1.0" encoding="utf-8"?>
<ds:datastoreItem xmlns:ds="http://schemas.openxmlformats.org/officeDocument/2006/customXml" ds:itemID="{CB68B504-6662-433E-9472-356A9B010096}"/>
</file>

<file path=customXml/itemProps3.xml><?xml version="1.0" encoding="utf-8"?>
<ds:datastoreItem xmlns:ds="http://schemas.openxmlformats.org/officeDocument/2006/customXml" ds:itemID="{B18F0316-161B-4EB8-BCAD-5CA047BEBFF1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9</cp:revision>
  <dcterms:created xsi:type="dcterms:W3CDTF">2024-08-15T20:12:12Z</dcterms:created>
  <dcterms:modified xsi:type="dcterms:W3CDTF">2024-12-19T18:42:21Z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