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130" y="4666847"/>
            <a:ext cx="518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сходах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сидить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цуценя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8305" y="4682305"/>
            <a:ext cx="5400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теплиці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alt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апля та сова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3792" y="4681515"/>
            <a:ext cx="387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сцені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принцеса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2053" y="4732833"/>
            <a:ext cx="450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лісі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співають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синиці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51068" y="4722440"/>
            <a:ext cx="5150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купує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солодкі</a:t>
            </a:r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цукерки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379946" y="1794708"/>
            <a:ext cx="3633335" cy="2856681"/>
            <a:chOff x="5339204" y="358345"/>
            <a:chExt cx="3633335" cy="2856681"/>
          </a:xfrm>
        </p:grpSpPr>
        <p:pic>
          <p:nvPicPr>
            <p:cNvPr id="14" name="Рисунок 13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04" y="1249183"/>
              <a:ext cx="3633335" cy="196584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41" y="358345"/>
              <a:ext cx="1707398" cy="170739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453219" y="1390741"/>
            <a:ext cx="5298576" cy="3291564"/>
            <a:chOff x="1953415" y="3574165"/>
            <a:chExt cx="5298576" cy="3291564"/>
          </a:xfrm>
        </p:grpSpPr>
        <p:pic>
          <p:nvPicPr>
            <p:cNvPr id="20" name="Рисунок 19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36" y="4517740"/>
              <a:ext cx="2049355" cy="2047287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теплица, растение, домашнее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415" y="3574165"/>
              <a:ext cx="3291564" cy="329156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водоплавающая птица, птица, цапля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238" y="3957892"/>
              <a:ext cx="2524110" cy="252411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40785" y="4683095"/>
            <a:ext cx="37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Заєць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їсть</a:t>
            </a:r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капусту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1510" y="1239418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07140" y="979544"/>
            <a:ext cx="3886564" cy="3886564"/>
            <a:chOff x="2107140" y="979544"/>
            <a:chExt cx="3886564" cy="3886564"/>
          </a:xfrm>
        </p:grpSpPr>
        <p:pic>
          <p:nvPicPr>
            <p:cNvPr id="50" name="Рисунок 49" descr="Изображение выглядит как занавеска, свет, искусство, апельсин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40" y="979544"/>
              <a:ext cx="3886564" cy="388656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иллюстрация, графическая вставка, Аним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366" y="2165313"/>
              <a:ext cx="2180156" cy="2295701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1845197" y="979418"/>
            <a:ext cx="4164466" cy="4164466"/>
            <a:chOff x="3520914" y="-5918281"/>
            <a:chExt cx="4922531" cy="4922531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3520914" y="-5918281"/>
              <a:ext cx="4922531" cy="4922531"/>
              <a:chOff x="3520914" y="-5918281"/>
              <a:chExt cx="4922531" cy="4922531"/>
            </a:xfrm>
          </p:grpSpPr>
          <p:pic>
            <p:nvPicPr>
              <p:cNvPr id="64" name="Рисунок 63" descr="Изображение выглядит как дерево, рисунок, картин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0914" y="-5918281"/>
                <a:ext cx="4922531" cy="4922531"/>
              </a:xfrm>
              <a:prstGeom prst="rect">
                <a:avLst/>
              </a:prstGeom>
            </p:spPr>
          </p:pic>
          <p:grpSp>
            <p:nvGrpSpPr>
              <p:cNvPr id="73" name="Группа 72"/>
              <p:cNvGrpSpPr/>
              <p:nvPr/>
            </p:nvGrpSpPr>
            <p:grpSpPr>
              <a:xfrm>
                <a:off x="4221209" y="-3986170"/>
                <a:ext cx="3673549" cy="2509354"/>
                <a:chOff x="2383810" y="1219285"/>
                <a:chExt cx="3673549" cy="2509354"/>
              </a:xfrm>
            </p:grpSpPr>
            <p:pic>
              <p:nvPicPr>
                <p:cNvPr id="80" name="Рисунок 79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7257" y="1219285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3" name="Рисунок 82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383810" y="1748440"/>
                  <a:ext cx="1730102" cy="1728374"/>
                </a:xfrm>
                <a:prstGeom prst="rect">
                  <a:avLst/>
                </a:prstGeom>
              </p:spPr>
            </p:pic>
            <p:pic>
              <p:nvPicPr>
                <p:cNvPr id="87" name="Рисунок 86" descr="Изображение выглядит как птица, клюв, живая природа&#10;&#10;Автоматически созданное описание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4781" y="2000265"/>
                  <a:ext cx="1730102" cy="17283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78" name="Рисунок 77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44" y="-3983625"/>
              <a:ext cx="1292545" cy="1292545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40300" y="1303735"/>
            <a:ext cx="7065860" cy="3562373"/>
            <a:chOff x="1008454" y="-3230358"/>
            <a:chExt cx="7065860" cy="3562373"/>
          </a:xfrm>
        </p:grpSpPr>
        <p:pic>
          <p:nvPicPr>
            <p:cNvPr id="68" name="Рисунок 67" descr="Изображение выглядит как конфета, еда, пасхальный, ми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10" y="-2569227"/>
              <a:ext cx="2786704" cy="2786704"/>
            </a:xfrm>
            <a:prstGeom prst="rect">
              <a:avLst/>
            </a:prstGeom>
          </p:spPr>
        </p:pic>
        <p:grpSp>
          <p:nvGrpSpPr>
            <p:cNvPr id="91" name="Группа 90"/>
            <p:cNvGrpSpPr/>
            <p:nvPr/>
          </p:nvGrpSpPr>
          <p:grpSpPr>
            <a:xfrm>
              <a:off x="1008454" y="-3230358"/>
              <a:ext cx="4314442" cy="3562373"/>
              <a:chOff x="269554" y="1385806"/>
              <a:chExt cx="4314442" cy="3562373"/>
            </a:xfrm>
          </p:grpSpPr>
          <p:pic>
            <p:nvPicPr>
              <p:cNvPr id="92" name="Рисунок 91" descr="Изображение выглядит как мультфильм, обувь, кукла, аним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554" y="1385806"/>
                <a:ext cx="3562373" cy="3562373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круг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8781" y="2463065"/>
                <a:ext cx="1915215" cy="1915215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69" y="555600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13099" y="2338023"/>
            <a:ext cx="3762374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42" grpId="0"/>
      <p:bldP spid="42" grpId="1"/>
      <p:bldP spid="49" grpId="0"/>
      <p:bldP spid="49" grpId="1"/>
      <p:bldP spid="65" grpId="0"/>
      <p:bldP spid="65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6859D-5B1B-4CC8-B3AE-73DD7B898157}"/>
</file>

<file path=customXml/itemProps2.xml><?xml version="1.0" encoding="utf-8"?>
<ds:datastoreItem xmlns:ds="http://schemas.openxmlformats.org/officeDocument/2006/customXml" ds:itemID="{5E9F23C1-99E1-44A4-ADEE-84CA06B7AE0F}"/>
</file>

<file path=customXml/itemProps3.xml><?xml version="1.0" encoding="utf-8"?>
<ds:datastoreItem xmlns:ds="http://schemas.openxmlformats.org/officeDocument/2006/customXml" ds:itemID="{FD811D49-D4D8-4D55-B8CB-93FF2C955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WPS Slides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2024-05-03T09:09:00Z</dcterms:created>
  <dcterms:modified xsi:type="dcterms:W3CDTF">2025-04-14T14:20:09Z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E09C12B381E34C8887E6AF7A3681727E_12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