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"/>
            <a:ext cx="12268190" cy="6868753"/>
          </a:xfrm>
          <a:prstGeom prst="rect">
            <a:avLst/>
          </a:prstGeom>
        </p:spPr>
      </p:pic>
      <p:pic>
        <p:nvPicPr>
          <p:cNvPr id="3" name="Яблоко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38" y="91581"/>
            <a:ext cx="5318234" cy="648565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223280" y="2714679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5321033" y="2285262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5739403" y="3519292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3826449" y="2008228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2550193" y="4191383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3988509" y="3333660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3466299" y="5268695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4903453" y="4659093"/>
            <a:ext cx="1240221" cy="935421"/>
          </a:xfrm>
          <a:prstGeom prst="ellipse">
            <a:avLst/>
          </a:prstGeom>
          <a:solidFill>
            <a:srgbClr val="321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Л центр"/>
          <p:cNvGrpSpPr/>
          <p:nvPr/>
        </p:nvGrpSpPr>
        <p:grpSpPr>
          <a:xfrm>
            <a:off x="4022241" y="2865951"/>
            <a:ext cx="1449214" cy="1527277"/>
            <a:chOff x="4022241" y="2865951"/>
            <a:chExt cx="1449214" cy="152727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</a:p>
          </p:txBody>
        </p:sp>
      </p:grpSp>
      <p:grpSp>
        <p:nvGrpSpPr>
          <p:cNvPr id="27" name="Л право верх"/>
          <p:cNvGrpSpPr/>
          <p:nvPr/>
        </p:nvGrpSpPr>
        <p:grpSpPr>
          <a:xfrm>
            <a:off x="5321033" y="1850288"/>
            <a:ext cx="1449214" cy="1527277"/>
            <a:chOff x="4022241" y="2865951"/>
            <a:chExt cx="1449214" cy="152727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</a:p>
          </p:txBody>
        </p:sp>
      </p:grpSp>
      <p:grpSp>
        <p:nvGrpSpPr>
          <p:cNvPr id="30" name="Л лево верх"/>
          <p:cNvGrpSpPr/>
          <p:nvPr/>
        </p:nvGrpSpPr>
        <p:grpSpPr>
          <a:xfrm flipH="1">
            <a:off x="1865774" y="2192703"/>
            <a:ext cx="1548693" cy="1632115"/>
            <a:chOff x="4022241" y="2865951"/>
            <a:chExt cx="1449214" cy="1527277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</a:p>
          </p:txBody>
        </p:sp>
      </p:grpSp>
      <p:grpSp>
        <p:nvGrpSpPr>
          <p:cNvPr id="33" name="Л лево низ"/>
          <p:cNvGrpSpPr/>
          <p:nvPr/>
        </p:nvGrpSpPr>
        <p:grpSpPr>
          <a:xfrm flipH="1">
            <a:off x="3241223" y="4841233"/>
            <a:ext cx="1456061" cy="1431965"/>
            <a:chOff x="4022241" y="2865951"/>
            <a:chExt cx="1449214" cy="148528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4253728" y="3335569"/>
              <a:ext cx="7907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</a:p>
          </p:txBody>
        </p:sp>
      </p:grpSp>
      <p:grpSp>
        <p:nvGrpSpPr>
          <p:cNvPr id="36" name="Л право низ"/>
          <p:cNvGrpSpPr/>
          <p:nvPr/>
        </p:nvGrpSpPr>
        <p:grpSpPr>
          <a:xfrm>
            <a:off x="4919536" y="4153309"/>
            <a:ext cx="1449214" cy="1527277"/>
            <a:chOff x="4022241" y="2865951"/>
            <a:chExt cx="1449214" cy="1527277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38" name="Прямоугольник 37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</a:p>
          </p:txBody>
        </p:sp>
      </p:grpSp>
      <p:grpSp>
        <p:nvGrpSpPr>
          <p:cNvPr id="39" name="Л право середина"/>
          <p:cNvGrpSpPr/>
          <p:nvPr/>
        </p:nvGrpSpPr>
        <p:grpSpPr>
          <a:xfrm flipH="1">
            <a:off x="5449215" y="2995445"/>
            <a:ext cx="1512107" cy="1593558"/>
            <a:chOff x="4022241" y="2865951"/>
            <a:chExt cx="1449214" cy="1527277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41" name="Прямоугольник 40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</a:p>
          </p:txBody>
        </p:sp>
      </p:grpSp>
      <p:grpSp>
        <p:nvGrpSpPr>
          <p:cNvPr id="42" name="Л центр верх"/>
          <p:cNvGrpSpPr/>
          <p:nvPr/>
        </p:nvGrpSpPr>
        <p:grpSpPr>
          <a:xfrm>
            <a:off x="3869841" y="1481484"/>
            <a:ext cx="1449214" cy="1527277"/>
            <a:chOff x="4022241" y="2865951"/>
            <a:chExt cx="1449214" cy="1527277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44" name="Прямоугольник 43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</a:p>
          </p:txBody>
        </p:sp>
      </p:grpSp>
      <p:grpSp>
        <p:nvGrpSpPr>
          <p:cNvPr id="45" name="Л лево середина"/>
          <p:cNvGrpSpPr/>
          <p:nvPr/>
        </p:nvGrpSpPr>
        <p:grpSpPr>
          <a:xfrm>
            <a:off x="2589164" y="3739259"/>
            <a:ext cx="1449214" cy="1527277"/>
            <a:chOff x="4022241" y="2865951"/>
            <a:chExt cx="1449214" cy="152727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241" y="2865951"/>
              <a:ext cx="1449214" cy="1460996"/>
            </a:xfrm>
            <a:prstGeom prst="rect">
              <a:avLst/>
            </a:prstGeom>
          </p:spPr>
        </p:pic>
        <p:sp>
          <p:nvSpPr>
            <p:cNvPr id="47" name="Прямоугольник 46"/>
            <p:cNvSpPr/>
            <p:nvPr/>
          </p:nvSpPr>
          <p:spPr>
            <a:xfrm>
              <a:off x="4253728" y="3377565"/>
              <a:ext cx="811818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6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Л</a:t>
              </a:r>
            </a:p>
          </p:txBody>
        </p:sp>
      </p:grpSp>
      <p:pic>
        <p:nvPicPr>
          <p:cNvPr id="49" name="желтая низ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99" y="5011560"/>
            <a:ext cx="1426085" cy="1449689"/>
          </a:xfrm>
          <a:prstGeom prst="rect">
            <a:avLst/>
          </a:prstGeom>
        </p:spPr>
      </p:pic>
      <p:pic>
        <p:nvPicPr>
          <p:cNvPr id="50" name="желтая верх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58" y="1727914"/>
            <a:ext cx="1426085" cy="1449689"/>
          </a:xfrm>
          <a:prstGeom prst="rect">
            <a:avLst/>
          </a:prstGeom>
        </p:spPr>
      </p:pic>
      <p:pic>
        <p:nvPicPr>
          <p:cNvPr id="51" name="желтая серед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8877" y="3081736"/>
            <a:ext cx="1349292" cy="1371625"/>
          </a:xfrm>
          <a:prstGeom prst="rect">
            <a:avLst/>
          </a:prstGeom>
        </p:spPr>
      </p:pic>
      <p:pic>
        <p:nvPicPr>
          <p:cNvPr id="56" name="Яблоко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42" y="68458"/>
            <a:ext cx="5318234" cy="6485651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2718" y="1829780"/>
            <a:ext cx="4371975" cy="437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73D6FF-56E3-4F93-BEB9-6BB10993820C}"/>
</file>

<file path=customXml/itemProps2.xml><?xml version="1.0" encoding="utf-8"?>
<ds:datastoreItem xmlns:ds="http://schemas.openxmlformats.org/officeDocument/2006/customXml" ds:itemID="{A066F6AB-990C-40EF-B60F-406E8CF3832A}"/>
</file>

<file path=customXml/itemProps3.xml><?xml version="1.0" encoding="utf-8"?>
<ds:datastoreItem xmlns:ds="http://schemas.openxmlformats.org/officeDocument/2006/customXml" ds:itemID="{9C553BD0-BEA0-4242-BE28-B302F990E2E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13</cp:revision>
  <dcterms:created xsi:type="dcterms:W3CDTF">2024-02-29T08:46:00Z</dcterms:created>
  <dcterms:modified xsi:type="dcterms:W3CDTF">2024-12-17T16:47:19Z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C203FC8E5FE34E609841CCB135404C6F_12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