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947" y="3743325"/>
            <a:ext cx="2571750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2024-02-21T07:30:00Z</dcterms:created>
  <dcterms:modified xsi:type="dcterms:W3CDTF">2024-10-25T18:24:06Z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