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12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145E86-FB2F-4F67-90AB-AC3BF77E2C6A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B8F26-C867-42BF-BAD7-C2E00A6A60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489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B8F26-C867-42BF-BAD7-C2E00A6A603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574821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257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853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730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891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662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347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976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626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607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442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89963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77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135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3180" cy="9144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grpSp>
        <p:nvGrpSpPr>
          <p:cNvPr id="25" name="молоток 1 Группа 24"/>
          <p:cNvGrpSpPr/>
          <p:nvPr/>
        </p:nvGrpSpPr>
        <p:grpSpPr>
          <a:xfrm>
            <a:off x="1087198" y="422437"/>
            <a:ext cx="2545080" cy="1950720"/>
            <a:chOff x="1106910" y="416959"/>
            <a:chExt cx="2545080" cy="1950720"/>
          </a:xfrm>
        </p:grpSpPr>
        <p:sp>
          <p:nvSpPr>
            <p:cNvPr id="7" name="молоток 1 Скругленный прямоугольник 6"/>
            <p:cNvSpPr/>
            <p:nvPr/>
          </p:nvSpPr>
          <p:spPr>
            <a:xfrm>
              <a:off x="1106910" y="416959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8313" y="607577"/>
              <a:ext cx="1662275" cy="1662275"/>
            </a:xfrm>
            <a:prstGeom prst="rect">
              <a:avLst/>
            </a:prstGeom>
            <a:effectLst>
              <a:glow rad="203200">
                <a:schemeClr val="bg1"/>
              </a:glow>
            </a:effectLst>
          </p:spPr>
        </p:pic>
      </p:grpSp>
      <p:grpSp>
        <p:nvGrpSpPr>
          <p:cNvPr id="27" name="молоток 2 Группа 26"/>
          <p:cNvGrpSpPr/>
          <p:nvPr/>
        </p:nvGrpSpPr>
        <p:grpSpPr>
          <a:xfrm>
            <a:off x="1080804" y="444046"/>
            <a:ext cx="2623190" cy="1950720"/>
            <a:chOff x="7072491" y="1986647"/>
            <a:chExt cx="2623190" cy="1950720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7072491" y="1986647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97012" y="2208324"/>
              <a:ext cx="898669" cy="898669"/>
            </a:xfrm>
            <a:prstGeom prst="rect">
              <a:avLst/>
            </a:prstGeom>
            <a:effectLst>
              <a:glow rad="203200">
                <a:schemeClr val="bg1"/>
              </a:glow>
            </a:effectLst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9866" y="2721206"/>
              <a:ext cx="942768" cy="942768"/>
            </a:xfrm>
            <a:prstGeom prst="rect">
              <a:avLst/>
            </a:prstGeom>
            <a:effectLst>
              <a:glow rad="203200">
                <a:schemeClr val="bg1"/>
              </a:glow>
            </a:effectLst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0664" y="2215331"/>
              <a:ext cx="914824" cy="914824"/>
            </a:xfrm>
            <a:prstGeom prst="rect">
              <a:avLst/>
            </a:prstGeom>
            <a:effectLst>
              <a:glow rad="203200">
                <a:schemeClr val="bg1"/>
              </a:glow>
            </a:effectLst>
          </p:spPr>
        </p:pic>
      </p:grpSp>
      <p:grpSp>
        <p:nvGrpSpPr>
          <p:cNvPr id="33" name="Группа 32"/>
          <p:cNvGrpSpPr/>
          <p:nvPr/>
        </p:nvGrpSpPr>
        <p:grpSpPr>
          <a:xfrm>
            <a:off x="3801712" y="422437"/>
            <a:ext cx="2545080" cy="1950720"/>
            <a:chOff x="3801712" y="422437"/>
            <a:chExt cx="2545080" cy="19507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801712" y="422437"/>
              <a:ext cx="2545080" cy="1950720"/>
            </a:xfrm>
            <a:prstGeom prst="roundRect">
              <a:avLst/>
            </a:prstGeom>
            <a:solidFill>
              <a:schemeClr val="bg1">
                <a:lumMod val="75000"/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8183" y="663591"/>
              <a:ext cx="1691715" cy="1382524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</p:grpSp>
      <p:grpSp>
        <p:nvGrpSpPr>
          <p:cNvPr id="37" name="Группа 36"/>
          <p:cNvGrpSpPr/>
          <p:nvPr/>
        </p:nvGrpSpPr>
        <p:grpSpPr>
          <a:xfrm>
            <a:off x="3816296" y="397316"/>
            <a:ext cx="2545080" cy="1950720"/>
            <a:chOff x="9145257" y="1471536"/>
            <a:chExt cx="2545080" cy="1950720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9145257" y="1471536"/>
              <a:ext cx="2545080" cy="1950720"/>
            </a:xfrm>
            <a:prstGeom prst="roundRect">
              <a:avLst/>
            </a:prstGeom>
            <a:solidFill>
              <a:schemeClr val="bg1">
                <a:lumMod val="75000"/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3950" y="1708839"/>
              <a:ext cx="755736" cy="617612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0268" y="2629391"/>
              <a:ext cx="755736" cy="617612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82616" y="2569315"/>
              <a:ext cx="755736" cy="617612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15941" y="1696290"/>
              <a:ext cx="755736" cy="617612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</p:grpSp>
      <p:grpSp>
        <p:nvGrpSpPr>
          <p:cNvPr id="39" name="Группа 38"/>
          <p:cNvGrpSpPr/>
          <p:nvPr/>
        </p:nvGrpSpPr>
        <p:grpSpPr>
          <a:xfrm>
            <a:off x="6444510" y="379493"/>
            <a:ext cx="2545080" cy="1950720"/>
            <a:chOff x="6444510" y="379493"/>
            <a:chExt cx="2545080" cy="1950720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6444510" y="379493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3206" y="543769"/>
              <a:ext cx="1657814" cy="1657814"/>
            </a:xfrm>
            <a:prstGeom prst="rect">
              <a:avLst/>
            </a:prstGeom>
            <a:effectLst>
              <a:glow rad="190500">
                <a:schemeClr val="bg1"/>
              </a:glow>
            </a:effectLst>
          </p:spPr>
        </p:pic>
      </p:grpSp>
      <p:grpSp>
        <p:nvGrpSpPr>
          <p:cNvPr id="42" name="Группа 41"/>
          <p:cNvGrpSpPr/>
          <p:nvPr/>
        </p:nvGrpSpPr>
        <p:grpSpPr>
          <a:xfrm>
            <a:off x="6460599" y="386689"/>
            <a:ext cx="2545080" cy="1950720"/>
            <a:chOff x="8061562" y="6254743"/>
            <a:chExt cx="2545080" cy="1950720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8061562" y="6254743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1906" y="6383216"/>
              <a:ext cx="919859" cy="919859"/>
            </a:xfrm>
            <a:prstGeom prst="rect">
              <a:avLst/>
            </a:prstGeom>
            <a:effectLst>
              <a:glow rad="190500">
                <a:schemeClr val="bg1"/>
              </a:glow>
            </a:effectLst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6203" y="7032226"/>
              <a:ext cx="919859" cy="919859"/>
            </a:xfrm>
            <a:prstGeom prst="rect">
              <a:avLst/>
            </a:prstGeom>
            <a:effectLst>
              <a:glow rad="190500">
                <a:schemeClr val="bg1"/>
              </a:glow>
            </a:effectLst>
          </p:spPr>
        </p:pic>
      </p:grpSp>
      <p:sp>
        <p:nvSpPr>
          <p:cNvPr id="44" name="Скругленный прямоугольник 43"/>
          <p:cNvSpPr/>
          <p:nvPr/>
        </p:nvSpPr>
        <p:spPr>
          <a:xfrm>
            <a:off x="6495875" y="2560654"/>
            <a:ext cx="2545080" cy="1950720"/>
          </a:xfrm>
          <a:prstGeom prst="roundRect">
            <a:avLst/>
          </a:prstGeom>
          <a:solidFill>
            <a:schemeClr val="bg1">
              <a:lumMod val="75000"/>
              <a:alpha val="9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49" name="Группа 48"/>
          <p:cNvGrpSpPr/>
          <p:nvPr/>
        </p:nvGrpSpPr>
        <p:grpSpPr>
          <a:xfrm>
            <a:off x="1106910" y="2580641"/>
            <a:ext cx="2545080" cy="1950720"/>
            <a:chOff x="1106910" y="2580641"/>
            <a:chExt cx="2545080" cy="1950720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1106910" y="2580641"/>
              <a:ext cx="2545080" cy="1950720"/>
            </a:xfrm>
            <a:prstGeom prst="roundRect">
              <a:avLst/>
            </a:prstGeom>
            <a:solidFill>
              <a:schemeClr val="bg1">
                <a:lumMod val="75000"/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2513" y="2702735"/>
              <a:ext cx="1779336" cy="1779336"/>
            </a:xfrm>
            <a:prstGeom prst="rect">
              <a:avLst/>
            </a:prstGeom>
            <a:effectLst>
              <a:glow rad="139700">
                <a:schemeClr val="bg1"/>
              </a:glow>
            </a:effectLst>
          </p:spPr>
        </p:pic>
      </p:grpSp>
      <p:grpSp>
        <p:nvGrpSpPr>
          <p:cNvPr id="54" name="Группа 53"/>
          <p:cNvGrpSpPr/>
          <p:nvPr/>
        </p:nvGrpSpPr>
        <p:grpSpPr>
          <a:xfrm>
            <a:off x="1087198" y="2572575"/>
            <a:ext cx="2545080" cy="1950720"/>
            <a:chOff x="9435607" y="2220404"/>
            <a:chExt cx="2545080" cy="1950720"/>
          </a:xfrm>
        </p:grpSpPr>
        <p:sp>
          <p:nvSpPr>
            <p:cNvPr id="46" name="Скругленный прямоугольник 45"/>
            <p:cNvSpPr/>
            <p:nvPr/>
          </p:nvSpPr>
          <p:spPr>
            <a:xfrm>
              <a:off x="9435607" y="2220404"/>
              <a:ext cx="2545080" cy="1950720"/>
            </a:xfrm>
            <a:prstGeom prst="roundRect">
              <a:avLst/>
            </a:prstGeom>
            <a:solidFill>
              <a:schemeClr val="bg1">
                <a:lumMod val="75000"/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94961" y="2381051"/>
              <a:ext cx="804071" cy="804071"/>
            </a:xfrm>
            <a:prstGeom prst="rect">
              <a:avLst/>
            </a:prstGeom>
            <a:effectLst>
              <a:glow rad="139700">
                <a:schemeClr val="bg1"/>
              </a:glow>
            </a:effectLst>
          </p:spPr>
        </p:pic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14097" y="3279333"/>
              <a:ext cx="804071" cy="804071"/>
            </a:xfrm>
            <a:prstGeom prst="rect">
              <a:avLst/>
            </a:prstGeom>
            <a:effectLst>
              <a:glow rad="139700">
                <a:schemeClr val="bg1"/>
              </a:glow>
            </a:effectLst>
          </p:spPr>
        </p:pic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3168" y="3287822"/>
              <a:ext cx="804071" cy="804071"/>
            </a:xfrm>
            <a:prstGeom prst="rect">
              <a:avLst/>
            </a:prstGeom>
            <a:effectLst>
              <a:glow rad="139700">
                <a:schemeClr val="bg1"/>
              </a:glow>
            </a:effectLst>
          </p:spPr>
        </p:pic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85490" y="2384435"/>
              <a:ext cx="804071" cy="804071"/>
            </a:xfrm>
            <a:prstGeom prst="rect">
              <a:avLst/>
            </a:prstGeom>
            <a:effectLst>
              <a:glow rad="139700">
                <a:schemeClr val="bg1"/>
              </a:glow>
            </a:effectLst>
          </p:spPr>
        </p:pic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84497" y="2857154"/>
              <a:ext cx="804071" cy="804071"/>
            </a:xfrm>
            <a:prstGeom prst="rect">
              <a:avLst/>
            </a:prstGeom>
            <a:effectLst>
              <a:glow rad="139700">
                <a:schemeClr val="bg1"/>
              </a:glow>
            </a:effectLst>
          </p:spPr>
        </p:pic>
      </p:grpSp>
      <p:grpSp>
        <p:nvGrpSpPr>
          <p:cNvPr id="57" name="Группа 56"/>
          <p:cNvGrpSpPr/>
          <p:nvPr/>
        </p:nvGrpSpPr>
        <p:grpSpPr>
          <a:xfrm>
            <a:off x="3793642" y="2559132"/>
            <a:ext cx="2545080" cy="2114571"/>
            <a:chOff x="3793642" y="2559132"/>
            <a:chExt cx="2545080" cy="2114571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3793642" y="2559132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5" name="Рисунок 54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1013" y="2576127"/>
              <a:ext cx="2097576" cy="2097576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60" name="Группа 59"/>
          <p:cNvGrpSpPr/>
          <p:nvPr/>
        </p:nvGrpSpPr>
        <p:grpSpPr>
          <a:xfrm>
            <a:off x="3789409" y="2555423"/>
            <a:ext cx="2545080" cy="2061118"/>
            <a:chOff x="9051765" y="6008542"/>
            <a:chExt cx="2545080" cy="2061118"/>
          </a:xfrm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9051765" y="6008542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64839" y="6008542"/>
              <a:ext cx="1056094" cy="1056094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26" y="7013566"/>
              <a:ext cx="1056094" cy="1056094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06267" y="6008730"/>
              <a:ext cx="1056094" cy="1056094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63" name="Группа 62"/>
          <p:cNvGrpSpPr/>
          <p:nvPr/>
        </p:nvGrpSpPr>
        <p:grpSpPr>
          <a:xfrm>
            <a:off x="6506685" y="2531351"/>
            <a:ext cx="2545080" cy="1950720"/>
            <a:chOff x="6506685" y="2531351"/>
            <a:chExt cx="2545080" cy="1950720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6506685" y="2531351"/>
              <a:ext cx="2545080" cy="1950720"/>
            </a:xfrm>
            <a:prstGeom prst="roundRect">
              <a:avLst/>
            </a:prstGeom>
            <a:solidFill>
              <a:schemeClr val="bg1">
                <a:lumMod val="75000"/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1" name="Рисунок 60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9028" y="2709706"/>
              <a:ext cx="1564809" cy="1564809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71" name="Группа 70"/>
          <p:cNvGrpSpPr/>
          <p:nvPr/>
        </p:nvGrpSpPr>
        <p:grpSpPr>
          <a:xfrm>
            <a:off x="6669141" y="2584969"/>
            <a:ext cx="2330429" cy="1790207"/>
            <a:chOff x="9856044" y="2175300"/>
            <a:chExt cx="2330429" cy="1790207"/>
          </a:xfrm>
        </p:grpSpPr>
        <p:pic>
          <p:nvPicPr>
            <p:cNvPr id="67" name="Рисунок 66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61396" y="2228806"/>
              <a:ext cx="837316" cy="837316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6044" y="3128191"/>
              <a:ext cx="837316" cy="837316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49157" y="2175300"/>
              <a:ext cx="837316" cy="837316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70" name="Рисунок 69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20448" y="3112868"/>
              <a:ext cx="837316" cy="837316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74" name="Группа 73"/>
          <p:cNvGrpSpPr/>
          <p:nvPr/>
        </p:nvGrpSpPr>
        <p:grpSpPr>
          <a:xfrm>
            <a:off x="1106910" y="4744323"/>
            <a:ext cx="2545080" cy="1950720"/>
            <a:chOff x="1106910" y="4744323"/>
            <a:chExt cx="2545080" cy="1950720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1106910" y="4744323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4295" y="4979783"/>
              <a:ext cx="1494645" cy="1494645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77" name="Группа 76"/>
          <p:cNvGrpSpPr/>
          <p:nvPr/>
        </p:nvGrpSpPr>
        <p:grpSpPr>
          <a:xfrm>
            <a:off x="1106910" y="4744323"/>
            <a:ext cx="2545080" cy="1950720"/>
            <a:chOff x="6038793" y="4939771"/>
            <a:chExt cx="2545080" cy="1950720"/>
          </a:xfrm>
        </p:grpSpPr>
        <p:sp>
          <p:nvSpPr>
            <p:cNvPr id="72" name="Скругленный прямоугольник 71"/>
            <p:cNvSpPr/>
            <p:nvPr/>
          </p:nvSpPr>
          <p:spPr>
            <a:xfrm>
              <a:off x="6038793" y="4939771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75" name="Рисунок 74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7074" y="5059568"/>
              <a:ext cx="959083" cy="959083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76" name="Рисунок 75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4772" y="5747700"/>
              <a:ext cx="959083" cy="959083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80" name="Группа 79"/>
          <p:cNvGrpSpPr/>
          <p:nvPr/>
        </p:nvGrpSpPr>
        <p:grpSpPr>
          <a:xfrm>
            <a:off x="3824843" y="4751746"/>
            <a:ext cx="2545080" cy="1950720"/>
            <a:chOff x="3824843" y="4751746"/>
            <a:chExt cx="2545080" cy="1950720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3824843" y="4751746"/>
              <a:ext cx="2545080" cy="1950720"/>
            </a:xfrm>
            <a:prstGeom prst="roundRect">
              <a:avLst/>
            </a:prstGeom>
            <a:solidFill>
              <a:schemeClr val="bg1">
                <a:lumMod val="75000"/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8" name="Рисунок 77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0709" y="4948926"/>
              <a:ext cx="1525502" cy="1525502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</p:grpSp>
      <p:grpSp>
        <p:nvGrpSpPr>
          <p:cNvPr id="85" name="Группа 84"/>
          <p:cNvGrpSpPr/>
          <p:nvPr/>
        </p:nvGrpSpPr>
        <p:grpSpPr>
          <a:xfrm>
            <a:off x="3838596" y="4751746"/>
            <a:ext cx="2545080" cy="1950720"/>
            <a:chOff x="9276289" y="1495095"/>
            <a:chExt cx="2545080" cy="1950720"/>
          </a:xfrm>
        </p:grpSpPr>
        <p:sp>
          <p:nvSpPr>
            <p:cNvPr id="43" name="Скругленный прямоугольник 42"/>
            <p:cNvSpPr/>
            <p:nvPr/>
          </p:nvSpPr>
          <p:spPr>
            <a:xfrm>
              <a:off x="9276289" y="1495095"/>
              <a:ext cx="2545080" cy="1950720"/>
            </a:xfrm>
            <a:prstGeom prst="roundRect">
              <a:avLst/>
            </a:prstGeom>
            <a:solidFill>
              <a:schemeClr val="bg1">
                <a:lumMod val="75000"/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1975" y="1620569"/>
              <a:ext cx="716743" cy="716743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  <p:pic>
          <p:nvPicPr>
            <p:cNvPr id="81" name="Рисунок 80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80385" y="1599639"/>
              <a:ext cx="716743" cy="716743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  <p:pic>
          <p:nvPicPr>
            <p:cNvPr id="82" name="Рисунок 81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3259" y="2545756"/>
              <a:ext cx="716743" cy="716743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  <p:pic>
          <p:nvPicPr>
            <p:cNvPr id="83" name="Рисунок 82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7584" y="2602555"/>
              <a:ext cx="716743" cy="716743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83520" y="2080948"/>
              <a:ext cx="716743" cy="716743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</p:grpSp>
      <p:grpSp>
        <p:nvGrpSpPr>
          <p:cNvPr id="88" name="Группа 87"/>
          <p:cNvGrpSpPr/>
          <p:nvPr/>
        </p:nvGrpSpPr>
        <p:grpSpPr>
          <a:xfrm>
            <a:off x="6506685" y="4757180"/>
            <a:ext cx="2545080" cy="1950720"/>
            <a:chOff x="6506685" y="4757180"/>
            <a:chExt cx="2545080" cy="1950720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6506685" y="4757180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6" name="Рисунок 85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9851" y="4939352"/>
              <a:ext cx="1641565" cy="164156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91" name="Группа 90"/>
          <p:cNvGrpSpPr/>
          <p:nvPr/>
        </p:nvGrpSpPr>
        <p:grpSpPr>
          <a:xfrm>
            <a:off x="6490646" y="4774948"/>
            <a:ext cx="2545080" cy="2017431"/>
            <a:chOff x="8315169" y="7028682"/>
            <a:chExt cx="2545080" cy="2017431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8315169" y="7028682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87" name="Рисунок 86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5169" y="7107306"/>
              <a:ext cx="1049755" cy="104975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89" name="Рисунок 88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98411" y="7156899"/>
              <a:ext cx="1049755" cy="104975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90" name="Рисунок 89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9590" y="7996358"/>
              <a:ext cx="1049755" cy="104975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pic>
        <p:nvPicPr>
          <p:cNvPr id="92" name="Рисунок 91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916" y="1239682"/>
            <a:ext cx="4378626" cy="4378626"/>
          </a:xfrm>
          <a:prstGeom prst="rect">
            <a:avLst/>
          </a:prstGeom>
        </p:spPr>
      </p:pic>
      <p:pic>
        <p:nvPicPr>
          <p:cNvPr id="93" name="Picture 92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9132059" y="3753300"/>
            <a:ext cx="2943225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21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7</cp:revision>
  <dcterms:created xsi:type="dcterms:W3CDTF">2024-11-22T11:13:16Z</dcterms:created>
  <dcterms:modified xsi:type="dcterms:W3CDTF">2024-11-22T12:43:57Z</dcterms:modified>
</cp:coreProperties>
</file>