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2990" y="2649220"/>
            <a:ext cx="340042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</cp:revision>
  <dcterms:created xsi:type="dcterms:W3CDTF">2024-04-28T21:23:00Z</dcterms:created>
  <dcterms:modified xsi:type="dcterms:W3CDTF">2024-11-12T14:26:13Z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</Properties>
</file>