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695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4B508F-7B11-4AC9-8490-7124048D9DCF}"/>
</file>

<file path=customXml/itemProps2.xml><?xml version="1.0" encoding="utf-8"?>
<ds:datastoreItem xmlns:ds="http://schemas.openxmlformats.org/officeDocument/2006/customXml" ds:itemID="{5234D3CB-77BA-4C67-BDBF-E5399035455C}"/>
</file>

<file path=customXml/itemProps3.xml><?xml version="1.0" encoding="utf-8"?>
<ds:datastoreItem xmlns:ds="http://schemas.openxmlformats.org/officeDocument/2006/customXml" ds:itemID="{CE999723-8562-45B7-BEA0-1267DD0CEDD8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