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530278" y="-392047"/>
            <a:ext cx="5366988" cy="6477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7"/>
          <a:stretch/>
        </p:blipFill>
        <p:spPr>
          <a:xfrm>
            <a:off x="3076617" y="671462"/>
            <a:ext cx="1949196" cy="155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1800"/>
          <a:stretch/>
        </p:blipFill>
        <p:spPr>
          <a:xfrm>
            <a:off x="3028974" y="1071850"/>
            <a:ext cx="2072328" cy="892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455465" y="3222658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423456" y="3526288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68" y="303293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70" y="2999367"/>
            <a:ext cx="2019762" cy="2019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2" y="729762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5459401" y="1041470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3" y="2746858"/>
            <a:ext cx="1384344" cy="1384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3" y="2759429"/>
            <a:ext cx="1384344" cy="1384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71" y="2139811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71" y="2165530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21" y="2191570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20" y="2171378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" y="5659649"/>
            <a:ext cx="1160839" cy="10045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5" y="1138156"/>
            <a:ext cx="4390241" cy="4473978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81615" y="3560476"/>
            <a:ext cx="32670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</cp:revision>
  <dcterms:created xsi:type="dcterms:W3CDTF">2024-11-28T20:26:19Z</dcterms:created>
  <dcterms:modified xsi:type="dcterms:W3CDTF">2024-12-02T11:06:35Z</dcterms:modified>
</cp:coreProperties>
</file>