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18DC-3B6E-4957-8010-C52EED6C0608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F2E6-722A-49A2-B2C6-0BA2FA3385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6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FF2E6-722A-49A2-B2C6-0BA2FA33853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6193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E20DC-4A65-426A-88D0-A3C7F897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-26880"/>
            <a:ext cx="12198019" cy="6884880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35AB2C57-28C3-46EE-AE23-B3AFFBC93CDF}"/>
              </a:ext>
            </a:extLst>
          </p:cNvPr>
          <p:cNvSpPr/>
          <p:nvPr/>
        </p:nvSpPr>
        <p:spPr>
          <a:xfrm>
            <a:off x="2751115" y="479388"/>
            <a:ext cx="2413500" cy="1706037"/>
          </a:xfrm>
          <a:prstGeom prst="cloudCallout">
            <a:avLst>
              <a:gd name="adj1" fmla="val -51317"/>
              <a:gd name="adj2" fmla="val 668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3FD24F3-7017-4F83-88FD-0F10ED846056}"/>
              </a:ext>
            </a:extLst>
          </p:cNvPr>
          <p:cNvSpPr/>
          <p:nvPr/>
        </p:nvSpPr>
        <p:spPr>
          <a:xfrm>
            <a:off x="55133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E19F0CE-0428-4172-BBEF-763C91958744}"/>
              </a:ext>
            </a:extLst>
          </p:cNvPr>
          <p:cNvSpPr/>
          <p:nvPr/>
        </p:nvSpPr>
        <p:spPr>
          <a:xfrm>
            <a:off x="1058771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AB397A3B-21AE-4555-8EF7-BB98DABB1B11}"/>
              </a:ext>
            </a:extLst>
          </p:cNvPr>
          <p:cNvSpPr/>
          <p:nvPr/>
        </p:nvSpPr>
        <p:spPr>
          <a:xfrm>
            <a:off x="9287217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23B741E-2DB3-4049-B22A-ACD2E82AEFB0}"/>
              </a:ext>
            </a:extLst>
          </p:cNvPr>
          <p:cNvSpPr/>
          <p:nvPr/>
        </p:nvSpPr>
        <p:spPr>
          <a:xfrm>
            <a:off x="798671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0336E7A-E650-4950-B812-3B335AF6BE86}"/>
              </a:ext>
            </a:extLst>
          </p:cNvPr>
          <p:cNvSpPr/>
          <p:nvPr/>
        </p:nvSpPr>
        <p:spPr>
          <a:xfrm>
            <a:off x="676586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3B94751C-A068-4B07-BAB4-7CBD1C2EAC12}"/>
              </a:ext>
            </a:extLst>
          </p:cNvPr>
          <p:cNvSpPr/>
          <p:nvPr/>
        </p:nvSpPr>
        <p:spPr>
          <a:xfrm>
            <a:off x="105088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B1CE0EDB-FE9A-4C89-BF51-7814D80DC3EB}"/>
              </a:ext>
            </a:extLst>
          </p:cNvPr>
          <p:cNvSpPr/>
          <p:nvPr/>
        </p:nvSpPr>
        <p:spPr>
          <a:xfrm>
            <a:off x="9289469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624D007-5B08-4856-AABB-FEC653B4188D}"/>
              </a:ext>
            </a:extLst>
          </p:cNvPr>
          <p:cNvSpPr/>
          <p:nvPr/>
        </p:nvSpPr>
        <p:spPr>
          <a:xfrm>
            <a:off x="8042870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44F936-1BE4-44DE-8E46-25AD7D941661}"/>
              </a:ext>
            </a:extLst>
          </p:cNvPr>
          <p:cNvSpPr/>
          <p:nvPr/>
        </p:nvSpPr>
        <p:spPr>
          <a:xfrm>
            <a:off x="676359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3527EABF-4047-4FFB-A15A-BB2BB615148E}"/>
              </a:ext>
            </a:extLst>
          </p:cNvPr>
          <p:cNvSpPr/>
          <p:nvPr/>
        </p:nvSpPr>
        <p:spPr>
          <a:xfrm>
            <a:off x="548115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6" name="5 карандаш">
            <a:extLst>
              <a:ext uri="{FF2B5EF4-FFF2-40B4-BE49-F238E27FC236}">
                <a16:creationId xmlns:a16="http://schemas.microsoft.com/office/drawing/2014/main" id="{616CF93B-434D-4699-9B50-6DCB8D809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>
          <a:xfrm>
            <a:off x="10514518" y="3704942"/>
            <a:ext cx="1272314" cy="983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верх 1 конфета">
            <a:extLst>
              <a:ext uri="{FF2B5EF4-FFF2-40B4-BE49-F238E27FC236}">
                <a16:creationId xmlns:a16="http://schemas.microsoft.com/office/drawing/2014/main" id="{E4C67719-F11A-4AE2-8993-71042DA7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24">
            <a:off x="5609700" y="1717650"/>
            <a:ext cx="1051991" cy="1010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3" name="2 карандаш">
            <a:extLst>
              <a:ext uri="{FF2B5EF4-FFF2-40B4-BE49-F238E27FC236}">
                <a16:creationId xmlns:a16="http://schemas.microsoft.com/office/drawing/2014/main" id="{D262D5DD-E025-4786-9380-582EB0CEEC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foregroundMark x1="40833" y1="36080" x2="40208" y2="38352"/>
                        <a14:foregroundMark x1="41667" y1="36222" x2="40625" y2="40483"/>
                        <a14:backgroundMark x1="51042" y1="28977" x2="76250" y2="32528"/>
                        <a14:backgroundMark x1="76250" y1="32528" x2="82708" y2="26278"/>
                        <a14:backgroundMark x1="82708" y1="26278" x2="78333" y2="18040"/>
                        <a14:backgroundMark x1="78333" y1="18040" x2="68542" y2="14205"/>
                        <a14:backgroundMark x1="68542" y1="14205" x2="57083" y2="14063"/>
                        <a14:backgroundMark x1="57083" y1="14063" x2="50833" y2="19602"/>
                        <a14:backgroundMark x1="50833" y1="19602" x2="48125" y2="34375"/>
                        <a14:backgroundMark x1="48125" y1="34375" x2="50625" y2="40483"/>
                        <a14:backgroundMark x1="45000" y1="22869" x2="48333" y2="15625"/>
                        <a14:backgroundMark x1="48333" y1="15625" x2="55208" y2="14489"/>
                        <a14:backgroundMark x1="42334" y1="40675" x2="43125" y2="48011"/>
                        <a14:backgroundMark x1="44792" y1="23153" x2="44473" y2="25904"/>
                        <a14:backgroundMark x1="43333" y1="23580" x2="43707" y2="25875"/>
                        <a14:backgroundMark x1="42917" y1="25284" x2="44792" y2="32244"/>
                        <a14:backgroundMark x1="44792" y1="32244" x2="44792" y2="32244"/>
                        <a14:backgroundMark x1="43125" y1="26847" x2="43750" y2="2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71" b="50137"/>
          <a:stretch/>
        </p:blipFill>
        <p:spPr>
          <a:xfrm>
            <a:off x="6832921" y="3578522"/>
            <a:ext cx="794860" cy="1236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B5A9EF5-C476-440E-A791-3AED11F27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0741">
            <a:off x="8110788" y="1452319"/>
            <a:ext cx="994023" cy="983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C877D6-CC8F-4C91-93DC-DA49E8E04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773">
            <a:off x="8239574" y="1916903"/>
            <a:ext cx="1105969" cy="100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C35782-93B2-46B2-8ECA-A133C113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6204">
            <a:off x="7838400" y="2042056"/>
            <a:ext cx="987268" cy="873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4 карандаш">
            <a:extLst>
              <a:ext uri="{FF2B5EF4-FFF2-40B4-BE49-F238E27FC236}">
                <a16:creationId xmlns:a16="http://schemas.microsoft.com/office/drawing/2014/main" id="{8E858A05-0D36-47A9-BDEB-3FC9ED89F7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71875" y1="39631" x2="82292" y2="14773"/>
                        <a14:backgroundMark x1="72917" y1="28977" x2="67708" y2="41761"/>
                        <a14:backgroundMark x1="69375" y1="29545" x2="66875" y2="46023"/>
                        <a14:backgroundMark x1="78542" y1="32386" x2="75625" y2="40057"/>
                        <a14:backgroundMark x1="83333" y1="23011" x2="78125" y2="39915"/>
                        <a14:backgroundMark x1="82917" y1="22017" x2="82917" y2="14773"/>
                        <a14:backgroundMark x1="82917" y1="14773" x2="71458" y2="23438"/>
                        <a14:backgroundMark x1="71667" y1="22159" x2="77708" y2="16051"/>
                        <a14:backgroundMark x1="77708" y1="16051" x2="84792" y2="14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79" b="50137"/>
          <a:stretch/>
        </p:blipFill>
        <p:spPr>
          <a:xfrm>
            <a:off x="9267094" y="3648824"/>
            <a:ext cx="1018024" cy="1096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67303A9-5568-4AC1-BD3E-50A7DC72A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66">
            <a:off x="10664234" y="1806869"/>
            <a:ext cx="838781" cy="82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E73270C-C684-4674-9129-765C4829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379">
            <a:off x="10909312" y="1447230"/>
            <a:ext cx="761574" cy="703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990CD94-0044-4B05-B0E1-515CF6076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9388">
            <a:off x="10346584" y="1494035"/>
            <a:ext cx="887714" cy="891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C4E50EB-C310-4D96-8971-EA993591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70">
            <a:off x="10438531" y="2276300"/>
            <a:ext cx="703823" cy="761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8B134BA-7792-416D-86EF-33EADDC85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7684">
            <a:off x="10971651" y="2235308"/>
            <a:ext cx="773864" cy="830244"/>
          </a:xfrm>
          <a:prstGeom prst="rect">
            <a:avLst/>
          </a:prstGeom>
        </p:spPr>
      </p:pic>
      <p:pic>
        <p:nvPicPr>
          <p:cNvPr id="80" name="1 карандаш">
            <a:extLst>
              <a:ext uri="{FF2B5EF4-FFF2-40B4-BE49-F238E27FC236}">
                <a16:creationId xmlns:a16="http://schemas.microsoft.com/office/drawing/2014/main" id="{532D363C-4C97-4507-862E-F409FD6983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33125" y1="17188" x2="34583" y2="44034"/>
                        <a14:backgroundMark x1="51042" y1="15341" x2="47500" y2="34659"/>
                        <a14:backgroundMark x1="67708" y1="10653" x2="64167" y2="39347"/>
                        <a14:backgroundMark x1="36458" y1="39915" x2="87917" y2="35795"/>
                        <a14:backgroundMark x1="87917" y1="35795" x2="99792" y2="35795"/>
                        <a14:backgroundMark x1="75625" y1="28409" x2="75625" y2="28409"/>
                        <a14:backgroundMark x1="75625" y1="28409" x2="75625" y2="28409"/>
                        <a14:backgroundMark x1="75625" y1="28409" x2="75625" y2="28409"/>
                        <a14:backgroundMark x1="75625" y1="28409" x2="83125" y2="23295"/>
                        <a14:backgroundMark x1="83125" y1="23295" x2="83333" y2="23153"/>
                        <a14:backgroundMark x1="80000" y1="17898" x2="69792" y2="41051"/>
                        <a14:backgroundMark x1="55000" y1="29545" x2="64167" y2="25568"/>
                        <a14:backgroundMark x1="64167" y1="25568" x2="66458" y2="16903"/>
                        <a14:backgroundMark x1="66458" y1="16903" x2="66250" y2="15909"/>
                        <a14:backgroundMark x1="55000" y1="18892" x2="65000" y2="9659"/>
                        <a14:backgroundMark x1="52500" y1="13636" x2="50000" y2="16193"/>
                        <a14:backgroundMark x1="48333" y1="17045" x2="52708" y2="10938"/>
                        <a14:backgroundMark x1="47708" y1="19460" x2="42292" y2="26136"/>
                        <a14:backgroundMark x1="42292" y1="26136" x2="43542" y2="31392"/>
                        <a14:backgroundMark x1="41458" y1="31108" x2="36667" y2="24716"/>
                        <a14:backgroundMark x1="36667" y1="24716" x2="37292" y2="17756"/>
                        <a14:backgroundMark x1="37292" y1="17756" x2="42292" y2="23580"/>
                        <a14:backgroundMark x1="42083" y1="18466" x2="37917" y2="10653"/>
                        <a14:backgroundMark x1="37917" y1="10653" x2="38542" y2="8949"/>
                        <a14:backgroundMark x1="36458" y1="8807" x2="31250" y2="15483"/>
                        <a14:backgroundMark x1="31250" y1="15483" x2="28958" y2="24858"/>
                        <a14:backgroundMark x1="28750" y1="20597" x2="28750" y2="28267"/>
                        <a14:backgroundMark x1="28125" y1="29119" x2="30000" y2="37642"/>
                        <a14:backgroundMark x1="28333" y1="30256" x2="30625" y2="35227"/>
                        <a14:backgroundMark x1="27500" y1="29261" x2="3125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198" b="50137"/>
          <a:stretch/>
        </p:blipFill>
        <p:spPr>
          <a:xfrm rot="728749">
            <a:off x="5711746" y="3545460"/>
            <a:ext cx="526163" cy="13028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DEC9510-D880-4152-A822-772F6C91A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6636">
            <a:off x="6704675" y="1781670"/>
            <a:ext cx="918662" cy="882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0EB9795-D2A2-43D4-BFFB-DE1CC87D3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618">
            <a:off x="7126904" y="1819036"/>
            <a:ext cx="894665" cy="959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3" name="3 карандаш">
            <a:extLst>
              <a:ext uri="{FF2B5EF4-FFF2-40B4-BE49-F238E27FC236}">
                <a16:creationId xmlns:a16="http://schemas.microsoft.com/office/drawing/2014/main" id="{54F37E50-A2E1-47D6-B57E-C089117FC4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52292" y1="45597" x2="61250" y2="12074"/>
                        <a14:backgroundMark x1="61250" y1="12074" x2="68333" y2="6676"/>
                        <a14:backgroundMark x1="68333" y1="6676" x2="88750" y2="12642"/>
                        <a14:backgroundMark x1="88750" y1="12642" x2="94167" y2="18750"/>
                        <a14:backgroundMark x1="94167" y1="18750" x2="67292" y2="42898"/>
                        <a14:backgroundMark x1="67292" y1="42898" x2="59167" y2="44318"/>
                        <a14:backgroundMark x1="59792" y1="16051" x2="58333" y2="23722"/>
                        <a14:backgroundMark x1="58333" y1="23722" x2="59167" y2="25568"/>
                        <a14:backgroundMark x1="58125" y1="17330" x2="58542" y2="20881"/>
                        <a14:backgroundMark x1="57708" y1="19034" x2="59167" y2="21591"/>
                        <a14:backgroundMark x1="57708" y1="20455" x2="57708" y2="24148"/>
                        <a14:backgroundMark x1="56667" y1="19176" x2="57708" y2="2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50137"/>
          <a:stretch/>
        </p:blipFill>
        <p:spPr>
          <a:xfrm flipH="1">
            <a:off x="8191189" y="3628649"/>
            <a:ext cx="836344" cy="1136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224C9F5-D750-4BC7-8FC8-E9E935850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2">
            <a:off x="9632747" y="1429172"/>
            <a:ext cx="789312" cy="78097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E66736-0CC5-43F1-8C4E-E68D9C09C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561">
            <a:off x="9218226" y="1509564"/>
            <a:ext cx="861956" cy="852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A442CF-901E-4831-A461-043A0480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9009" y="2244333"/>
            <a:ext cx="782617" cy="72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FA85E0-3D40-4555-B650-37DA2265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682">
            <a:off x="9752520" y="2169121"/>
            <a:ext cx="699305" cy="756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8" name="М1">
            <a:extLst>
              <a:ext uri="{FF2B5EF4-FFF2-40B4-BE49-F238E27FC236}">
                <a16:creationId xmlns:a16="http://schemas.microsoft.com/office/drawing/2014/main" id="{4A0EC15D-2506-480D-B775-695C85B83007}"/>
              </a:ext>
            </a:extLst>
          </p:cNvPr>
          <p:cNvGrpSpPr/>
          <p:nvPr/>
        </p:nvGrpSpPr>
        <p:grpSpPr>
          <a:xfrm>
            <a:off x="5331920" y="1456691"/>
            <a:ext cx="1466370" cy="1532182"/>
            <a:chOff x="5332289" y="1456692"/>
            <a:chExt cx="1466370" cy="1532182"/>
          </a:xfrm>
        </p:grpSpPr>
        <p:sp>
          <p:nvSpPr>
            <p:cNvPr id="112" name="31">
              <a:extLst>
                <a:ext uri="{FF2B5EF4-FFF2-40B4-BE49-F238E27FC236}">
                  <a16:creationId xmlns:a16="http://schemas.microsoft.com/office/drawing/2014/main" id="{5D568A1D-4530-46FF-BCFA-47E6466570C6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A1CEC0-2BFE-4FA4-B0F1-A4B26BD96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5" name="М2">
            <a:extLst>
              <a:ext uri="{FF2B5EF4-FFF2-40B4-BE49-F238E27FC236}">
                <a16:creationId xmlns:a16="http://schemas.microsoft.com/office/drawing/2014/main" id="{58C2BDE8-8CDB-47F8-A34E-3FEB2F5D7E9A}"/>
              </a:ext>
            </a:extLst>
          </p:cNvPr>
          <p:cNvGrpSpPr/>
          <p:nvPr/>
        </p:nvGrpSpPr>
        <p:grpSpPr>
          <a:xfrm>
            <a:off x="6590278" y="1456312"/>
            <a:ext cx="1466370" cy="1532182"/>
            <a:chOff x="5332289" y="1456692"/>
            <a:chExt cx="1466370" cy="1532182"/>
          </a:xfrm>
        </p:grpSpPr>
        <p:sp>
          <p:nvSpPr>
            <p:cNvPr id="136" name="31">
              <a:extLst>
                <a:ext uri="{FF2B5EF4-FFF2-40B4-BE49-F238E27FC236}">
                  <a16:creationId xmlns:a16="http://schemas.microsoft.com/office/drawing/2014/main" id="{0935A780-970B-4CD2-B6D1-BBA9F5991C40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7B3D20F-CFBE-406E-9E20-FB89A1E8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8" name="М3">
            <a:extLst>
              <a:ext uri="{FF2B5EF4-FFF2-40B4-BE49-F238E27FC236}">
                <a16:creationId xmlns:a16="http://schemas.microsoft.com/office/drawing/2014/main" id="{11B93F5A-3A87-4FD3-9D8F-4F1B0D261507}"/>
              </a:ext>
            </a:extLst>
          </p:cNvPr>
          <p:cNvGrpSpPr/>
          <p:nvPr/>
        </p:nvGrpSpPr>
        <p:grpSpPr>
          <a:xfrm>
            <a:off x="7877753" y="1446637"/>
            <a:ext cx="1466370" cy="1532182"/>
            <a:chOff x="5332289" y="1456692"/>
            <a:chExt cx="1466370" cy="1532182"/>
          </a:xfrm>
        </p:grpSpPr>
        <p:sp>
          <p:nvSpPr>
            <p:cNvPr id="139" name="31">
              <a:extLst>
                <a:ext uri="{FF2B5EF4-FFF2-40B4-BE49-F238E27FC236}">
                  <a16:creationId xmlns:a16="http://schemas.microsoft.com/office/drawing/2014/main" id="{7A90FDEF-9A42-43F9-AD53-60A158D494B3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033C2A6-9011-4C85-861D-896496C8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41" name="М4">
            <a:extLst>
              <a:ext uri="{FF2B5EF4-FFF2-40B4-BE49-F238E27FC236}">
                <a16:creationId xmlns:a16="http://schemas.microsoft.com/office/drawing/2014/main" id="{1F0B83F7-FD56-4178-BF04-63D1939B7945}"/>
              </a:ext>
            </a:extLst>
          </p:cNvPr>
          <p:cNvGrpSpPr/>
          <p:nvPr/>
        </p:nvGrpSpPr>
        <p:grpSpPr>
          <a:xfrm>
            <a:off x="9138749" y="1453147"/>
            <a:ext cx="1466370" cy="1532182"/>
            <a:chOff x="5332289" y="1456692"/>
            <a:chExt cx="1466370" cy="1532182"/>
          </a:xfrm>
        </p:grpSpPr>
        <p:sp>
          <p:nvSpPr>
            <p:cNvPr id="142" name="31">
              <a:extLst>
                <a:ext uri="{FF2B5EF4-FFF2-40B4-BE49-F238E27FC236}">
                  <a16:creationId xmlns:a16="http://schemas.microsoft.com/office/drawing/2014/main" id="{CE6230F6-85F0-4925-8F40-CF5F53B29001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694C96A-1C83-4140-B056-D194710B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51" name="Л1">
            <a:extLst>
              <a:ext uri="{FF2B5EF4-FFF2-40B4-BE49-F238E27FC236}">
                <a16:creationId xmlns:a16="http://schemas.microsoft.com/office/drawing/2014/main" id="{C6C18EA0-56BB-4DDB-882E-2B7C64FE5C06}"/>
              </a:ext>
            </a:extLst>
          </p:cNvPr>
          <p:cNvGrpSpPr/>
          <p:nvPr/>
        </p:nvGrpSpPr>
        <p:grpSpPr>
          <a:xfrm>
            <a:off x="5243260" y="3411064"/>
            <a:ext cx="1603623" cy="1603623"/>
            <a:chOff x="5243261" y="3411065"/>
            <a:chExt cx="1603623" cy="1603623"/>
          </a:xfrm>
        </p:grpSpPr>
        <p:sp>
          <p:nvSpPr>
            <p:cNvPr id="117" name="ж1">
              <a:extLst>
                <a:ext uri="{FF2B5EF4-FFF2-40B4-BE49-F238E27FC236}">
                  <a16:creationId xmlns:a16="http://schemas.microsoft.com/office/drawing/2014/main" id="{3C6E5C26-C6CC-4478-A497-18FCAC95512A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0" name="Луиджи">
              <a:extLst>
                <a:ext uri="{FF2B5EF4-FFF2-40B4-BE49-F238E27FC236}">
                  <a16:creationId xmlns:a16="http://schemas.microsoft.com/office/drawing/2014/main" id="{8E4FFAC8-A766-4107-886B-B06AC834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58" name="Л2">
            <a:extLst>
              <a:ext uri="{FF2B5EF4-FFF2-40B4-BE49-F238E27FC236}">
                <a16:creationId xmlns:a16="http://schemas.microsoft.com/office/drawing/2014/main" id="{950E4409-B4BF-4BA0-8A12-02AB31224075}"/>
              </a:ext>
            </a:extLst>
          </p:cNvPr>
          <p:cNvGrpSpPr/>
          <p:nvPr/>
        </p:nvGrpSpPr>
        <p:grpSpPr>
          <a:xfrm>
            <a:off x="6551739" y="3428999"/>
            <a:ext cx="1603623" cy="1603623"/>
            <a:chOff x="5243261" y="3411065"/>
            <a:chExt cx="1603623" cy="1603623"/>
          </a:xfrm>
        </p:grpSpPr>
        <p:sp>
          <p:nvSpPr>
            <p:cNvPr id="159" name="ж1">
              <a:extLst>
                <a:ext uri="{FF2B5EF4-FFF2-40B4-BE49-F238E27FC236}">
                  <a16:creationId xmlns:a16="http://schemas.microsoft.com/office/drawing/2014/main" id="{E4B125AD-3E27-4D19-9E35-EE25889909CD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0" name="Луиджи">
              <a:extLst>
                <a:ext uri="{FF2B5EF4-FFF2-40B4-BE49-F238E27FC236}">
                  <a16:creationId xmlns:a16="http://schemas.microsoft.com/office/drawing/2014/main" id="{8EB50990-C5D2-4D13-B387-E89B96D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4" name="Л4">
            <a:extLst>
              <a:ext uri="{FF2B5EF4-FFF2-40B4-BE49-F238E27FC236}">
                <a16:creationId xmlns:a16="http://schemas.microsoft.com/office/drawing/2014/main" id="{1AA5A3DE-A5BC-4E98-971F-3AF1EE263B9D}"/>
              </a:ext>
            </a:extLst>
          </p:cNvPr>
          <p:cNvGrpSpPr/>
          <p:nvPr/>
        </p:nvGrpSpPr>
        <p:grpSpPr>
          <a:xfrm>
            <a:off x="9074783" y="3414734"/>
            <a:ext cx="1603623" cy="1603623"/>
            <a:chOff x="5243261" y="3411065"/>
            <a:chExt cx="1603623" cy="1603623"/>
          </a:xfrm>
        </p:grpSpPr>
        <p:sp>
          <p:nvSpPr>
            <p:cNvPr id="165" name="ж1">
              <a:extLst>
                <a:ext uri="{FF2B5EF4-FFF2-40B4-BE49-F238E27FC236}">
                  <a16:creationId xmlns:a16="http://schemas.microsoft.com/office/drawing/2014/main" id="{737D45A3-9CAD-458A-8A51-B86AB5D4EB4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6" name="Луиджи">
              <a:extLst>
                <a:ext uri="{FF2B5EF4-FFF2-40B4-BE49-F238E27FC236}">
                  <a16:creationId xmlns:a16="http://schemas.microsoft.com/office/drawing/2014/main" id="{49A50B6A-6CD2-41C8-A32D-E9711F1A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7" name="Л5">
            <a:extLst>
              <a:ext uri="{FF2B5EF4-FFF2-40B4-BE49-F238E27FC236}">
                <a16:creationId xmlns:a16="http://schemas.microsoft.com/office/drawing/2014/main" id="{67508D0F-77D4-45E7-BBA6-0286C838C41A}"/>
              </a:ext>
            </a:extLst>
          </p:cNvPr>
          <p:cNvGrpSpPr/>
          <p:nvPr/>
        </p:nvGrpSpPr>
        <p:grpSpPr>
          <a:xfrm>
            <a:off x="10369187" y="3428999"/>
            <a:ext cx="1603623" cy="1603623"/>
            <a:chOff x="5243261" y="3411065"/>
            <a:chExt cx="1603623" cy="1603623"/>
          </a:xfrm>
        </p:grpSpPr>
        <p:sp>
          <p:nvSpPr>
            <p:cNvPr id="168" name="ж1">
              <a:extLst>
                <a:ext uri="{FF2B5EF4-FFF2-40B4-BE49-F238E27FC236}">
                  <a16:creationId xmlns:a16="http://schemas.microsoft.com/office/drawing/2014/main" id="{FDBFCCD0-2782-4B73-9E3D-8AB01AD40A6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9" name="Луиджи">
              <a:extLst>
                <a:ext uri="{FF2B5EF4-FFF2-40B4-BE49-F238E27FC236}">
                  <a16:creationId xmlns:a16="http://schemas.microsoft.com/office/drawing/2014/main" id="{14B41E35-DD5B-47EE-8960-A48FF1BF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87" name="Л3">
            <a:extLst>
              <a:ext uri="{FF2B5EF4-FFF2-40B4-BE49-F238E27FC236}">
                <a16:creationId xmlns:a16="http://schemas.microsoft.com/office/drawing/2014/main" id="{E3FE6294-7BD7-443C-AA47-753123CE658E}"/>
              </a:ext>
            </a:extLst>
          </p:cNvPr>
          <p:cNvGrpSpPr/>
          <p:nvPr/>
        </p:nvGrpSpPr>
        <p:grpSpPr>
          <a:xfrm>
            <a:off x="7760151" y="3415829"/>
            <a:ext cx="1603623" cy="1603623"/>
            <a:chOff x="5243261" y="3411065"/>
            <a:chExt cx="1603623" cy="1603623"/>
          </a:xfrm>
        </p:grpSpPr>
        <p:sp>
          <p:nvSpPr>
            <p:cNvPr id="89" name="ж1">
              <a:extLst>
                <a:ext uri="{FF2B5EF4-FFF2-40B4-BE49-F238E27FC236}">
                  <a16:creationId xmlns:a16="http://schemas.microsoft.com/office/drawing/2014/main" id="{208759E2-6DD2-45E1-BFB7-999F922CA2DC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0" name="Луиджи">
              <a:extLst>
                <a:ext uri="{FF2B5EF4-FFF2-40B4-BE49-F238E27FC236}">
                  <a16:creationId xmlns:a16="http://schemas.microsoft.com/office/drawing/2014/main" id="{5516CD56-751F-4006-920F-CE096C75A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92" name="М5">
            <a:extLst>
              <a:ext uri="{FF2B5EF4-FFF2-40B4-BE49-F238E27FC236}">
                <a16:creationId xmlns:a16="http://schemas.microsoft.com/office/drawing/2014/main" id="{FB7F9849-B3C0-42F8-AB14-D5B25782FEDD}"/>
              </a:ext>
            </a:extLst>
          </p:cNvPr>
          <p:cNvGrpSpPr/>
          <p:nvPr/>
        </p:nvGrpSpPr>
        <p:grpSpPr>
          <a:xfrm>
            <a:off x="10347391" y="1468567"/>
            <a:ext cx="1466370" cy="1532182"/>
            <a:chOff x="5332289" y="1456692"/>
            <a:chExt cx="1466370" cy="1532182"/>
          </a:xfrm>
        </p:grpSpPr>
        <p:sp>
          <p:nvSpPr>
            <p:cNvPr id="93" name="31">
              <a:extLst>
                <a:ext uri="{FF2B5EF4-FFF2-40B4-BE49-F238E27FC236}">
                  <a16:creationId xmlns:a16="http://schemas.microsoft.com/office/drawing/2014/main" id="{A9BB8C50-E9CA-4FB8-97C8-196CE9C2E5DC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A9966AB-4185-4D9D-A234-CA66BA2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sp>
        <p:nvSpPr>
          <p:cNvPr id="6" name="М кр 1">
            <a:extLst>
              <a:ext uri="{FF2B5EF4-FFF2-40B4-BE49-F238E27FC236}">
                <a16:creationId xmlns:a16="http://schemas.microsoft.com/office/drawing/2014/main" id="{9D0305A7-E433-489B-8FFB-1538F14F35D8}"/>
              </a:ext>
            </a:extLst>
          </p:cNvPr>
          <p:cNvSpPr/>
          <p:nvPr/>
        </p:nvSpPr>
        <p:spPr>
          <a:xfrm>
            <a:off x="3645273" y="652071"/>
            <a:ext cx="819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М кр 2">
            <a:extLst>
              <a:ext uri="{FF2B5EF4-FFF2-40B4-BE49-F238E27FC236}">
                <a16:creationId xmlns:a16="http://schemas.microsoft.com/office/drawing/2014/main" id="{315DAAAC-DBA5-4725-BDF8-13868C92F121}"/>
              </a:ext>
            </a:extLst>
          </p:cNvPr>
          <p:cNvSpPr/>
          <p:nvPr/>
        </p:nvSpPr>
        <p:spPr>
          <a:xfrm>
            <a:off x="3604282" y="720560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7" name="Зел 3">
            <a:extLst>
              <a:ext uri="{FF2B5EF4-FFF2-40B4-BE49-F238E27FC236}">
                <a16:creationId xmlns:a16="http://schemas.microsoft.com/office/drawing/2014/main" id="{35A696DF-44F7-4EC3-8B6F-6F1BEE590C93}"/>
              </a:ext>
            </a:extLst>
          </p:cNvPr>
          <p:cNvSpPr/>
          <p:nvPr/>
        </p:nvSpPr>
        <p:spPr>
          <a:xfrm>
            <a:off x="3774365" y="83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3</a:t>
            </a:r>
          </a:p>
        </p:txBody>
      </p:sp>
      <p:sp>
        <p:nvSpPr>
          <p:cNvPr id="98" name="М кр 4">
            <a:extLst>
              <a:ext uri="{FF2B5EF4-FFF2-40B4-BE49-F238E27FC236}">
                <a16:creationId xmlns:a16="http://schemas.microsoft.com/office/drawing/2014/main" id="{EF96B4AF-A5AE-42FD-B66D-87C1CE049D36}"/>
              </a:ext>
            </a:extLst>
          </p:cNvPr>
          <p:cNvSpPr/>
          <p:nvPr/>
        </p:nvSpPr>
        <p:spPr>
          <a:xfrm>
            <a:off x="3590568" y="711213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Зел 1">
            <a:extLst>
              <a:ext uri="{FF2B5EF4-FFF2-40B4-BE49-F238E27FC236}">
                <a16:creationId xmlns:a16="http://schemas.microsoft.com/office/drawing/2014/main" id="{429A78F8-31C8-481C-9C1E-D2486D9D53CD}"/>
              </a:ext>
            </a:extLst>
          </p:cNvPr>
          <p:cNvSpPr/>
          <p:nvPr/>
        </p:nvSpPr>
        <p:spPr>
          <a:xfrm>
            <a:off x="3793272" y="7444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1</a:t>
            </a:r>
          </a:p>
        </p:txBody>
      </p:sp>
      <p:sp>
        <p:nvSpPr>
          <p:cNvPr id="109" name="М кр 5">
            <a:extLst>
              <a:ext uri="{FF2B5EF4-FFF2-40B4-BE49-F238E27FC236}">
                <a16:creationId xmlns:a16="http://schemas.microsoft.com/office/drawing/2014/main" id="{1CD42EED-0DF8-4559-BF68-31B4E2132EC4}"/>
              </a:ext>
            </a:extLst>
          </p:cNvPr>
          <p:cNvSpPr/>
          <p:nvPr/>
        </p:nvSpPr>
        <p:spPr>
          <a:xfrm>
            <a:off x="3613747" y="728492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Зел 2">
            <a:extLst>
              <a:ext uri="{FF2B5EF4-FFF2-40B4-BE49-F238E27FC236}">
                <a16:creationId xmlns:a16="http://schemas.microsoft.com/office/drawing/2014/main" id="{AE2EAE9B-97B4-42FC-BE6C-2FA8F82E315E}"/>
              </a:ext>
            </a:extLst>
          </p:cNvPr>
          <p:cNvSpPr/>
          <p:nvPr/>
        </p:nvSpPr>
        <p:spPr>
          <a:xfrm>
            <a:off x="3751952" y="818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2</a:t>
            </a:r>
          </a:p>
        </p:txBody>
      </p:sp>
      <p:sp>
        <p:nvSpPr>
          <p:cNvPr id="111" name="М кр 3">
            <a:extLst>
              <a:ext uri="{FF2B5EF4-FFF2-40B4-BE49-F238E27FC236}">
                <a16:creationId xmlns:a16="http://schemas.microsoft.com/office/drawing/2014/main" id="{96753AC0-90A1-4C0A-8B7A-B4DF8501691D}"/>
              </a:ext>
            </a:extLst>
          </p:cNvPr>
          <p:cNvSpPr/>
          <p:nvPr/>
        </p:nvSpPr>
        <p:spPr>
          <a:xfrm>
            <a:off x="3673563" y="701866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5" name="Зел 4">
            <a:extLst>
              <a:ext uri="{FF2B5EF4-FFF2-40B4-BE49-F238E27FC236}">
                <a16:creationId xmlns:a16="http://schemas.microsoft.com/office/drawing/2014/main" id="{20A3AC5D-646B-407D-A1B1-6C9D68C03970}"/>
              </a:ext>
            </a:extLst>
          </p:cNvPr>
          <p:cNvSpPr/>
          <p:nvPr/>
        </p:nvSpPr>
        <p:spPr>
          <a:xfrm>
            <a:off x="3673809" y="7568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4</a:t>
            </a:r>
          </a:p>
        </p:txBody>
      </p:sp>
      <p:sp>
        <p:nvSpPr>
          <p:cNvPr id="116" name="Зел 5">
            <a:extLst>
              <a:ext uri="{FF2B5EF4-FFF2-40B4-BE49-F238E27FC236}">
                <a16:creationId xmlns:a16="http://schemas.microsoft.com/office/drawing/2014/main" id="{F1AFE361-179E-411A-821C-2951A0FD36CE}"/>
              </a:ext>
            </a:extLst>
          </p:cNvPr>
          <p:cNvSpPr/>
          <p:nvPr/>
        </p:nvSpPr>
        <p:spPr>
          <a:xfrm>
            <a:off x="3781222" y="8253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5</a:t>
            </a:r>
          </a:p>
        </p:txBody>
      </p:sp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275" y="1921051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9" grpId="0"/>
      <p:bldP spid="109" grpId="1"/>
      <p:bldP spid="110" grpId="0"/>
      <p:bldP spid="110" grpId="1"/>
      <p:bldP spid="111" grpId="0"/>
      <p:bldP spid="111" grpId="1"/>
      <p:bldP spid="115" grpId="0"/>
      <p:bldP spid="115" grpId="1"/>
      <p:bldP spid="116" grpId="0"/>
      <p:bldP spid="1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27D6DA-D121-40FF-9AA3-BE54DDAE7782}"/>
</file>

<file path=customXml/itemProps2.xml><?xml version="1.0" encoding="utf-8"?>
<ds:datastoreItem xmlns:ds="http://schemas.openxmlformats.org/officeDocument/2006/customXml" ds:itemID="{3B311F48-17D9-474E-ACDF-B5801C4BAFB8}"/>
</file>

<file path=customXml/itemProps3.xml><?xml version="1.0" encoding="utf-8"?>
<ds:datastoreItem xmlns:ds="http://schemas.openxmlformats.org/officeDocument/2006/customXml" ds:itemID="{31F3C9FA-4E7F-4061-A716-97F6AEB97BA2}"/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11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2024-12-17T17:14:25Z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