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/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774" y="1876791"/>
              <a:ext cx="922135" cy="7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33897"/>
              <a:ext cx="1126563" cy="112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2702" y="3272765"/>
              <a:ext cx="1100097" cy="1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063" y="4676233"/>
              <a:ext cx="1232035" cy="12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7911" y="4603081"/>
              <a:ext cx="1005054" cy="116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83" y="-10220"/>
            <a:ext cx="917831" cy="853422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18" y="751910"/>
            <a:ext cx="5535029" cy="5602438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00135" y="3293745"/>
            <a:ext cx="16097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12018 -0.07176 0.30859 -0.44514 0.44687 -0.43264 C 0.45508 -0.31759 0.43398 -0.11921 0.44232 -0.00347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2024-05-15T05:09:00Z</dcterms:created>
  <dcterms:modified xsi:type="dcterms:W3CDTF">2024-07-07T18:34:38Z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