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microsoft.com/office/2007/relationships/hdphoto" Target="../media/hdphoto2.wdp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21698"/>
            <a:ext cx="12208224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ЧЕРНЫЙ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84032" y="1656087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93528" y="4112975"/>
            <a:ext cx="135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МНОГО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7" y="1429537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915" y="40889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2" y="151729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2" y="137777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9571" y="4105610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461" y="4103687"/>
            <a:ext cx="143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580007" y="1850206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23042" y="1885570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10496" y="4144699"/>
            <a:ext cx="216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НЕКРАШЕНЫЙ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3826" y="4119708"/>
            <a:ext cx="243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РАСКРАШЕННЫЙ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9" y="1859338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7" y="1697883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8603" y="4145254"/>
            <a:ext cx="153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9845" y="40528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7" y="1667915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85" y="2287741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9745" y="412645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75937" y="408882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5" y="4130519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ПОРВАННАЯ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78898" y="411786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ЦЕЛАЯ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6" y="1578512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8" y="2361201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11" y="4109636"/>
            <a:ext cx="186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БОЛЬШАЯ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1555" y="403660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0211" y="1540325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9" y="1756133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4599" y="4117862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11" y="4104171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СТРАШНЫЙ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622631" y="1632741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407439" y="1679111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618372" y="1752852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016850" y="1637582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79148" y="4096984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ШИРОКАЯ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7494" y="4066745"/>
            <a:ext cx="13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УЗКАЯ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1861943"/>
            <a:ext cx="2018566" cy="20185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1900642"/>
            <a:ext cx="2010116" cy="20101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2053" y="4155986"/>
            <a:ext cx="144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69596" y="4019078"/>
            <a:ext cx="16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ЧЕРНАЯ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0BD8797-0454-E20F-222B-EE25AE01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466118" y="4350432"/>
            <a:ext cx="12287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2024-08-16T16:27:15Z</dcterms:created>
  <dcterms:modified xsi:type="dcterms:W3CDTF">2024-08-27T09:22:40Z</dcterms:modified>
</cp:coreProperties>
</file>