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19"/>
            <a:ext cx="1423773" cy="1423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90" y="1228376"/>
            <a:ext cx="1292050" cy="12920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29813" y="2914763"/>
            <a:ext cx="1714500" cy="3724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Лия Добровольская</cp:lastModifiedBy>
  <cp:revision>9</cp:revision>
  <dcterms:created xsi:type="dcterms:W3CDTF">2024-04-24T17:02:46Z</dcterms:created>
  <dcterms:modified xsi:type="dcterms:W3CDTF">2024-09-13T11:21:57Z</dcterms:modified>
</cp:coreProperties>
</file>