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3474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D213E-C0F8-4164-83A8-B85D75214C7D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19315-DD27-44D8-88AE-568191D17D5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6A19315-DD27-44D8-88AE-568191D17D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3724E-C2C5-4428-89F4-BBD7A43C03C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D93E7-EC27-4F1E-8D2E-0D81A4F1C8D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411480" y="457200"/>
            <a:ext cx="7715250" cy="5829300"/>
          </a:xfrm>
          <a:prstGeom prst="roundRect">
            <a:avLst/>
          </a:prstGeom>
          <a:solidFill>
            <a:schemeClr val="bg1">
              <a:alpha val="89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4" r="20322"/>
          <a:stretch>
            <a:fillRect/>
          </a:stretch>
        </p:blipFill>
        <p:spPr>
          <a:xfrm>
            <a:off x="5212080" y="1522332"/>
            <a:ext cx="2834640" cy="436411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>
          <a:xfrm>
            <a:off x="2163108" y="3799050"/>
            <a:ext cx="994410" cy="207561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>
          <a:xfrm>
            <a:off x="850376" y="827429"/>
            <a:ext cx="994410" cy="207561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59595" y="1802100"/>
            <a:ext cx="7946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лікар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13642" y="4728680"/>
            <a:ext cx="9019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медик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>
          <a:xfrm>
            <a:off x="4057617" y="2761243"/>
            <a:ext cx="994410" cy="207561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334111" y="3799050"/>
            <a:ext cx="767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укол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>
          <a:xfrm>
            <a:off x="3157518" y="1208841"/>
            <a:ext cx="994410" cy="207561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078545" y="2146219"/>
            <a:ext cx="1185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таблетка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072" y="2273566"/>
            <a:ext cx="1048603" cy="2517866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47506" y="3711927"/>
            <a:ext cx="1060796" cy="2517866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" r="3419"/>
          <a:stretch>
            <a:fillRect/>
          </a:stretch>
        </p:blipFill>
        <p:spPr>
          <a:xfrm>
            <a:off x="4875455" y="521678"/>
            <a:ext cx="3383916" cy="3503777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8965" y="1964789"/>
            <a:ext cx="1060796" cy="2517866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7011" y="3442605"/>
            <a:ext cx="1048603" cy="2517866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1338" y="585458"/>
            <a:ext cx="1048603" cy="2517866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 rot="17928841">
            <a:off x="683440" y="3511872"/>
            <a:ext cx="1157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веселий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extBox 66"/>
          <p:cNvSpPr txBox="1"/>
          <p:nvPr/>
        </p:nvSpPr>
        <p:spPr>
          <a:xfrm rot="3364276">
            <a:off x="5111252" y="4780878"/>
            <a:ext cx="1231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радісний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extBox 67"/>
          <p:cNvSpPr txBox="1"/>
          <p:nvPr/>
        </p:nvSpPr>
        <p:spPr>
          <a:xfrm rot="3891289">
            <a:off x="3931230" y="3200877"/>
            <a:ext cx="1040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сумний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TextBox 68"/>
          <p:cNvSpPr txBox="1"/>
          <p:nvPr/>
        </p:nvSpPr>
        <p:spPr>
          <a:xfrm rot="18376590">
            <a:off x="1998638" y="1810317"/>
            <a:ext cx="1031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жовтий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TextBox 69"/>
          <p:cNvSpPr txBox="1"/>
          <p:nvPr/>
        </p:nvSpPr>
        <p:spPr>
          <a:xfrm rot="17841041">
            <a:off x="2350185" y="4665744"/>
            <a:ext cx="1618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посміхатися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6770" y="2160789"/>
            <a:ext cx="942169" cy="2517866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19539" y="1662026"/>
            <a:ext cx="942169" cy="2517866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" r="1710"/>
          <a:stretch>
            <a:fillRect/>
          </a:stretch>
        </p:blipFill>
        <p:spPr>
          <a:xfrm>
            <a:off x="4881942" y="408901"/>
            <a:ext cx="3383916" cy="3503777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3208" y="564235"/>
            <a:ext cx="942169" cy="2517866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30782" y="3436521"/>
            <a:ext cx="942169" cy="2517866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29548" y="3364371"/>
            <a:ext cx="942169" cy="2517866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 rot="17928841">
            <a:off x="884946" y="3424567"/>
            <a:ext cx="1040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сумний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TextBox 77"/>
          <p:cNvSpPr txBox="1"/>
          <p:nvPr/>
        </p:nvSpPr>
        <p:spPr>
          <a:xfrm rot="3748812">
            <a:off x="3725550" y="2882045"/>
            <a:ext cx="1442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печальний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TextBox 78"/>
          <p:cNvSpPr txBox="1"/>
          <p:nvPr/>
        </p:nvSpPr>
        <p:spPr>
          <a:xfrm rot="3891289">
            <a:off x="2200995" y="1937226"/>
            <a:ext cx="1025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ru-RU" sz="2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сонний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TextBox 79"/>
          <p:cNvSpPr txBox="1"/>
          <p:nvPr/>
        </p:nvSpPr>
        <p:spPr>
          <a:xfrm rot="17693161">
            <a:off x="4560086" y="4628938"/>
            <a:ext cx="13151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ru-RU" sz="2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голодний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TextBox 80"/>
          <p:cNvSpPr txBox="1"/>
          <p:nvPr/>
        </p:nvSpPr>
        <p:spPr>
          <a:xfrm rot="17424288">
            <a:off x="2648294" y="4659660"/>
            <a:ext cx="983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ru-RU" sz="2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гарний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349" y="2355305"/>
            <a:ext cx="942169" cy="2474546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2234" y="3816353"/>
            <a:ext cx="942169" cy="2474546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8" t="17084" r="7384" b="21573"/>
          <a:stretch>
            <a:fillRect/>
          </a:stretch>
        </p:blipFill>
        <p:spPr>
          <a:xfrm>
            <a:off x="5038743" y="720259"/>
            <a:ext cx="2949024" cy="2149311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18787" y="758751"/>
            <a:ext cx="942169" cy="2474546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9349" y="1878203"/>
            <a:ext cx="942169" cy="2474546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49701" y="3592578"/>
            <a:ext cx="942169" cy="2474546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 rot="17396734">
            <a:off x="548711" y="3548789"/>
            <a:ext cx="1402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блискучий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TextBox 88"/>
          <p:cNvSpPr txBox="1"/>
          <p:nvPr/>
        </p:nvSpPr>
        <p:spPr>
          <a:xfrm rot="3959804">
            <a:off x="2407491" y="4987765"/>
            <a:ext cx="1057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сяючий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TextBox 89"/>
          <p:cNvSpPr txBox="1"/>
          <p:nvPr/>
        </p:nvSpPr>
        <p:spPr>
          <a:xfrm rot="17497472">
            <a:off x="2320540" y="1955759"/>
            <a:ext cx="1031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жовтий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TextBox 90"/>
          <p:cNvSpPr txBox="1"/>
          <p:nvPr/>
        </p:nvSpPr>
        <p:spPr>
          <a:xfrm rot="3880829">
            <a:off x="5925367" y="4763335"/>
            <a:ext cx="1140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дорогий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TextBox 91"/>
          <p:cNvSpPr txBox="1"/>
          <p:nvPr/>
        </p:nvSpPr>
        <p:spPr>
          <a:xfrm rot="4030437">
            <a:off x="4068601" y="3076882"/>
            <a:ext cx="983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гарний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3" name="Рисунок 9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1454" y="1075783"/>
            <a:ext cx="707013" cy="2474546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6879" y="2614692"/>
            <a:ext cx="707013" cy="2474546"/>
          </a:xfrm>
          <a:prstGeom prst="rect">
            <a:avLst/>
          </a:prstGeom>
        </p:spPr>
      </p:pic>
      <p:pic>
        <p:nvPicPr>
          <p:cNvPr id="95" name="Рисунок 94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" b="3352"/>
          <a:stretch>
            <a:fillRect/>
          </a:stretch>
        </p:blipFill>
        <p:spPr>
          <a:xfrm>
            <a:off x="5231312" y="3268447"/>
            <a:ext cx="2949024" cy="2820415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8054" y="755522"/>
            <a:ext cx="707013" cy="2474546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51923" y="3377100"/>
            <a:ext cx="707013" cy="2474546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06691" y="755522"/>
            <a:ext cx="707013" cy="2474546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>
          <a:xfrm rot="4783061">
            <a:off x="4852308" y="2564447"/>
            <a:ext cx="10244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малюк</a:t>
            </a:r>
            <a:endParaRPr kumimoji="0" lang="en-US" sz="1800" b="0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TextBox 99"/>
          <p:cNvSpPr txBox="1"/>
          <p:nvPr/>
        </p:nvSpPr>
        <p:spPr>
          <a:xfrm rot="16846528">
            <a:off x="751192" y="4051031"/>
            <a:ext cx="1243579" cy="400110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дитина</a:t>
            </a:r>
            <a:endParaRPr kumimoji="0" lang="en-US" sz="18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TextBox 100"/>
          <p:cNvSpPr txBox="1"/>
          <p:nvPr/>
        </p:nvSpPr>
        <p:spPr>
          <a:xfrm rot="4566275">
            <a:off x="2228216" y="2266660"/>
            <a:ext cx="1008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ru-RU" sz="2000" b="1" dirty="0" err="1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милий</a:t>
            </a:r>
            <a:endParaRPr kumimoji="0" lang="en-US" sz="18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TextBox 101"/>
          <p:cNvSpPr txBox="1"/>
          <p:nvPr/>
        </p:nvSpPr>
        <p:spPr>
          <a:xfrm rot="16200000">
            <a:off x="6629497" y="2243202"/>
            <a:ext cx="1061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ru-RU" sz="2000" b="1" dirty="0" err="1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гарний</a:t>
            </a:r>
            <a:endParaRPr kumimoji="0" lang="en-US" sz="18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TextBox 102"/>
          <p:cNvSpPr txBox="1"/>
          <p:nvPr/>
        </p:nvSpPr>
        <p:spPr>
          <a:xfrm rot="17164081">
            <a:off x="3714044" y="4815311"/>
            <a:ext cx="1014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ru-RU" sz="2000" b="1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мамин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3933" y="3584879"/>
            <a:ext cx="1223552" cy="2418649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5380" y="2701086"/>
            <a:ext cx="1223552" cy="2390849"/>
          </a:xfrm>
          <a:prstGeom prst="rect">
            <a:avLst/>
          </a:prstGeom>
        </p:spPr>
      </p:pic>
      <p:pic>
        <p:nvPicPr>
          <p:cNvPr id="106" name="Рисунок 105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1" t="2181" r="28202" b="2181"/>
          <a:stretch>
            <a:fillRect/>
          </a:stretch>
        </p:blipFill>
        <p:spPr>
          <a:xfrm>
            <a:off x="5943666" y="1861865"/>
            <a:ext cx="1973659" cy="3908975"/>
          </a:xfrm>
          <a:prstGeom prst="rect">
            <a:avLst/>
          </a:prstGeom>
        </p:spPr>
      </p:pic>
      <p:pic>
        <p:nvPicPr>
          <p:cNvPr id="107" name="Рисунок 10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1093" y="615449"/>
            <a:ext cx="1223552" cy="2390849"/>
          </a:xfrm>
          <a:prstGeom prst="rect">
            <a:avLst/>
          </a:prstGeom>
        </p:spPr>
      </p:pic>
      <p:pic>
        <p:nvPicPr>
          <p:cNvPr id="108" name="Рисунок 10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15"/>
          <a:stretch>
            <a:fillRect/>
          </a:stretch>
        </p:blipFill>
        <p:spPr>
          <a:xfrm>
            <a:off x="1047593" y="3636031"/>
            <a:ext cx="1223552" cy="1158173"/>
          </a:xfrm>
          <a:prstGeom prst="rect">
            <a:avLst/>
          </a:prstGeom>
        </p:spPr>
      </p:pic>
      <p:pic>
        <p:nvPicPr>
          <p:cNvPr id="109" name="Рисунок 10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40997" y="282437"/>
            <a:ext cx="1588971" cy="2418649"/>
          </a:xfrm>
          <a:prstGeom prst="rect">
            <a:avLst/>
          </a:prstGeom>
        </p:spPr>
      </p:pic>
      <p:sp>
        <p:nvSpPr>
          <p:cNvPr id="110" name="TextBox 109"/>
          <p:cNvSpPr txBox="1"/>
          <p:nvPr/>
        </p:nvSpPr>
        <p:spPr>
          <a:xfrm rot="684301">
            <a:off x="2935389" y="5300856"/>
            <a:ext cx="1240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1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веселий</a:t>
            </a:r>
            <a:endParaRPr kumimoji="0" lang="en-US" sz="1800" b="0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TextBox 110"/>
          <p:cNvSpPr txBox="1"/>
          <p:nvPr/>
        </p:nvSpPr>
        <p:spPr>
          <a:xfrm rot="18840338">
            <a:off x="4654214" y="3886134"/>
            <a:ext cx="1615308" cy="400110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2000" b="1" dirty="0" err="1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радісний</a:t>
            </a:r>
            <a:endParaRPr kumimoji="0" lang="en-US" sz="18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TextBox 111"/>
          <p:cNvSpPr txBox="1"/>
          <p:nvPr/>
        </p:nvSpPr>
        <p:spPr>
          <a:xfrm rot="18874588">
            <a:off x="1512714" y="1831213"/>
            <a:ext cx="1125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сумний</a:t>
            </a:r>
            <a:endParaRPr kumimoji="0" lang="en-US" sz="18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3783568" y="1984258"/>
            <a:ext cx="11707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жовтий</a:t>
            </a:r>
            <a:endParaRPr kumimoji="0" lang="en-US" sz="18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047593" y="4075052"/>
            <a:ext cx="1380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посмішка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5" name="Рисунок 11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927" y="1161846"/>
            <a:ext cx="5054028" cy="4797768"/>
          </a:xfrm>
          <a:prstGeom prst="rect">
            <a:avLst/>
          </a:prstGeom>
        </p:spPr>
      </p:pic>
      <p:pic>
        <p:nvPicPr>
          <p:cNvPr id="464" name="Picture 46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277860" y="2002155"/>
            <a:ext cx="2552700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11458 0.1833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9" y="9167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08724 -0.2497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2" y="-125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0.11537 -0.04584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8" y="-2292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-0.17448 -0.2555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4" y="-12778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0.11719 -0.04514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9" y="-2269"/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0.07174 0.02708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4" y="1343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44444E-6 L 0.15586 -0.02362 " pathEditMode="relative" rAng="0" ptsTypes="AA">
                                      <p:cBhvr>
                                        <p:cTn id="26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86" y="-1181"/>
                                    </p:animMotion>
                                  </p:childTnLst>
                                </p:cTn>
                              </p:par>
                              <p:par>
                                <p:cTn id="26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11022E-16 L 0.0724 -0.23634 " pathEditMode="relative" rAng="0" ptsTypes="AA">
                                      <p:cBhvr>
                                        <p:cTn id="26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0" y="-11829"/>
                                    </p:animMotion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L -0.10053 0.13936 " pathEditMode="relative" rAng="0" ptsTypes="AA">
                                      <p:cBhvr>
                                        <p:cTn id="340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6968"/>
                                    </p:animMotion>
                                  </p:childTnLst>
                                </p:cTn>
                              </p:par>
                              <p:par>
                                <p:cTn id="34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0.19309 -0.08495 " pathEditMode="relative" rAng="0" ptsTypes="AA">
                                      <p:cBhvr>
                                        <p:cTn id="34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8" y="-4259"/>
                                    </p:animMotion>
                                  </p:childTnLst>
                                </p:cTn>
                              </p:par>
                              <p:par>
                                <p:cTn id="3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>
                      <p:stCondLst>
                        <p:cond delay="indefinite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-0.02122 -0.29375 " pathEditMode="relative" rAng="0" ptsTypes="AA">
                                      <p:cBhvr>
                                        <p:cTn id="416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8" y="-14699"/>
                                    </p:animMotion>
                                  </p:childTnLst>
                                </p:cTn>
                              </p:par>
                              <p:par>
                                <p:cTn id="41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-0.07474 -0.16065 " pathEditMode="relative" rAng="0" ptsTypes="AA">
                                      <p:cBhvr>
                                        <p:cTn id="418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7" y="-8032"/>
                                    </p:animMotion>
                                  </p:childTnLst>
                                </p:cTn>
                              </p:par>
                              <p:par>
                                <p:cTn id="4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500"/>
                            </p:stCondLst>
                            <p:childTnLst>
                              <p:par>
                                <p:cTn id="45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0" dur="1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1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1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3" dur="1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  <p:bldP spid="77" grpId="0"/>
      <p:bldP spid="77" grpId="1"/>
      <p:bldP spid="78" grpId="0"/>
      <p:bldP spid="78" grpId="1"/>
      <p:bldP spid="79" grpId="0"/>
      <p:bldP spid="79" grpId="1"/>
      <p:bldP spid="80" grpId="0"/>
      <p:bldP spid="80" grpId="1"/>
      <p:bldP spid="81" grpId="0"/>
      <p:bldP spid="81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9" grpId="0"/>
      <p:bldP spid="99" grpId="1"/>
      <p:bldP spid="100" grpId="0"/>
      <p:bldP spid="100" grpId="1"/>
      <p:bldP spid="101" grpId="0"/>
      <p:bldP spid="101" grpId="1"/>
      <p:bldP spid="102" grpId="0"/>
      <p:bldP spid="102" grpId="1"/>
      <p:bldP spid="103" grpId="0"/>
      <p:bldP spid="103" grpId="1"/>
      <p:bldP spid="110" grpId="0"/>
      <p:bldP spid="110" grpId="1"/>
      <p:bldP spid="111" grpId="0"/>
      <p:bldP spid="111" grpId="1"/>
      <p:bldP spid="112" grpId="0"/>
      <p:bldP spid="112" grpId="1"/>
      <p:bldP spid="113" grpId="0"/>
      <p:bldP spid="113" grpId="1"/>
      <p:bldP spid="114" grpId="0"/>
      <p:bldP spid="11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71C39B8-6934-44A2-9C06-AA821FCC0E6C}"/>
</file>

<file path=customXml/itemProps2.xml><?xml version="1.0" encoding="utf-8"?>
<ds:datastoreItem xmlns:ds="http://schemas.openxmlformats.org/officeDocument/2006/customXml" ds:itemID="{7BAA31FB-DAA1-4C0D-99C6-8A0F6C033F34}"/>
</file>

<file path=customXml/itemProps3.xml><?xml version="1.0" encoding="utf-8"?>
<ds:datastoreItem xmlns:ds="http://schemas.openxmlformats.org/officeDocument/2006/customXml" ds:itemID="{52E5687D-C040-4744-8393-EF20A97B17AF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30</Words>
  <Application>Microsoft Office PowerPoint</Application>
  <PresentationFormat>Широкоэкранный</PresentationFormat>
  <Paragraphs>30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20</cp:revision>
  <dcterms:created xsi:type="dcterms:W3CDTF">2024-05-09T19:46:00Z</dcterms:created>
  <dcterms:modified xsi:type="dcterms:W3CDTF">2024-12-25T13:24:19Z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E0A8869C05BF49198C28A9C58CBBE26D_12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