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5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B656"/>
    <a:srgbClr val="FF99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75"/>
  </p:normalViewPr>
  <p:slideViewPr>
    <p:cSldViewPr snapToGrid="0">
      <p:cViewPr varScale="1">
        <p:scale>
          <a:sx n="102" d="100"/>
          <a:sy n="102" d="100"/>
        </p:scale>
        <p:origin x="31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D0D65C-5B09-E307-184F-D2C8644BBF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BF8A695-7570-5A4C-55EE-4FD30C1B9C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232BCD-5692-D1B4-2F78-14E7910AF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2A68-0809-4859-AB69-76FEC7F6D3D2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ABF9B3-6961-9887-DC9C-081483379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E83381-8E77-3CAA-1888-BF5BE27C4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C58ED-FEF6-4A05-B28A-CEB1A66FD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089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789CEE-A86F-1BBC-0667-6D6AD5847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3BF69EE-E12C-CC2A-8C4F-4A3CC0B88E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78FBFE-22F6-1169-6B75-9338ADD2C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2A68-0809-4859-AB69-76FEC7F6D3D2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24474B-8DA9-98A8-391E-0B407EDCE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685DC8-3023-117E-E285-494A073D8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C58ED-FEF6-4A05-B28A-CEB1A66FD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050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7E27A4F-268D-29C7-5088-3803CBDD52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09D3344-0935-AD12-E6ED-2B61D27EC1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47E500-6059-1936-3042-EE42E61E9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2A68-0809-4859-AB69-76FEC7F6D3D2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5D805B-0111-EE79-21D5-F10E7C7BE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6E6306-4783-FA31-5161-2CD0BB7FE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C58ED-FEF6-4A05-B28A-CEB1A66FD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059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7AE019-E4E8-9453-62BD-C22BCBB21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ECADD9-D53D-E9FB-531E-2CC5AEDE55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2F0ED5-4491-C67B-8C05-05B5E6F0A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2A68-0809-4859-AB69-76FEC7F6D3D2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1E56D8-E2D8-76FB-9159-332C42AD8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E68E29-D7F5-FC6E-590B-546148343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C58ED-FEF6-4A05-B28A-CEB1A66FD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320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9F8656-F5AC-C9BA-E97C-D706321A3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168EDEF-2B08-8901-D843-A80797DAB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EAAD28-7131-A9EA-EBBD-B91CF440F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2A68-0809-4859-AB69-76FEC7F6D3D2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39627D-011D-F44D-1198-0AC5BE02E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9D935E-6F4A-1827-500B-86E05484B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C58ED-FEF6-4A05-B28A-CEB1A66FD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846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F80D89-C5BF-573E-4003-710E66FB5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0A6CA8-643A-6BF2-0F3C-6ED49270D7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88B4E41-DEC6-1C97-AFE4-9FC457BEDC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4B889FA-2D54-5514-C00E-7DA261DB1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2A68-0809-4859-AB69-76FEC7F6D3D2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9A607BA-E946-77ED-8DAC-5D6957EDC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A6C306-A14F-DAE6-460D-AACD83BA6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C58ED-FEF6-4A05-B28A-CEB1A66FD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587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5AADB2-A455-CF5A-3858-771A34C8D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CF3A3EB-7B93-D2D7-0156-7581D6C340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89CB742-B986-8D02-30C2-FFBE60A919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7C7FBC7-6830-7909-E1E8-84E190833D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639F7B1-8D34-773B-A438-C8302BACED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3DD3995-63E1-B8C5-3574-805324976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2A68-0809-4859-AB69-76FEC7F6D3D2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AEC504C-0D22-8C24-5C54-F45C6DBAE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E8EF8AF-19D2-E13E-6D40-A277DFFC1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C58ED-FEF6-4A05-B28A-CEB1A66FD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891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B4E465-9C32-34CD-2ECC-40B22B7D8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292D33B-4B7D-4DBD-DB16-327742838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2A68-0809-4859-AB69-76FEC7F6D3D2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7B29068-21A7-2E7B-282E-17B2E6534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C3D1F5C-09A3-1330-D86B-A6093CAB3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C58ED-FEF6-4A05-B28A-CEB1A66FD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127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B721335-0269-34EE-E3C7-C0C6AC13D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2A68-0809-4859-AB69-76FEC7F6D3D2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72CAD01-2C9B-02A5-CF19-0B9DCECDE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49DE971-7CB9-9DE4-47D1-4CCA5C9DA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C58ED-FEF6-4A05-B28A-CEB1A66FD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823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243104-E404-4689-A7F4-6CC4F7B51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5149AD-5150-29EF-2624-A86EF23FF6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1A9A001-04DD-9506-35E1-23A3673B92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1F45C4B-DAD1-932E-5E3A-2BCC11CFD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2A68-0809-4859-AB69-76FEC7F6D3D2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D07873-B363-595F-2776-C9EBE686B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A6B86DB-E130-CBC6-DA01-7DEF9A1D7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C58ED-FEF6-4A05-B28A-CEB1A66FD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512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98CDE3-D1E5-B1B0-0D6F-4A88F90E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149ED47-E912-49A6-B4E8-786F5A7B6A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652024C-7252-72B7-79CD-4779AA8BCC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FE1CAB-948C-2760-4942-6E00ACEE7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2A68-0809-4859-AB69-76FEC7F6D3D2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E0600E7-418E-DDB0-D145-AB6CFAE37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17F1719-7CCA-BC99-51DB-27D7B01E4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C58ED-FEF6-4A05-B28A-CEB1A66FD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65780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8E5ADE-7F22-8D31-123C-6C942D4E6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E96C6BF-4A1D-EFCE-8A8F-7D845D2BDB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07A391-4D05-70C3-93B2-D16A2FAED3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62A68-0809-4859-AB69-76FEC7F6D3D2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E62BBB-038B-0D89-1DF4-FF4DC584C2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BE9896-D9DC-C7E0-9E51-03B220DD5E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C58ED-FEF6-4A05-B28A-CEB1A66FD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652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6CEE3AF3-719F-3807-55EC-343C329F9C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270" y="-182907"/>
            <a:ext cx="12321564" cy="7040894"/>
          </a:xfrm>
          <a:prstGeom prst="rect">
            <a:avLst/>
          </a:prstGeom>
        </p:spPr>
      </p:pic>
      <p:sp>
        <p:nvSpPr>
          <p:cNvPr id="100" name="Прямоугольник: скругленные углы 99">
            <a:extLst>
              <a:ext uri="{FF2B5EF4-FFF2-40B4-BE49-F238E27FC236}">
                <a16:creationId xmlns:a16="http://schemas.microsoft.com/office/drawing/2014/main" id="{5F21DD4F-9756-A3B1-87BE-40326E375B25}"/>
              </a:ext>
            </a:extLst>
          </p:cNvPr>
          <p:cNvSpPr/>
          <p:nvPr/>
        </p:nvSpPr>
        <p:spPr>
          <a:xfrm>
            <a:off x="2787625" y="835011"/>
            <a:ext cx="6650670" cy="5983648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" r="1952"/>
          <a:stretch/>
        </p:blipFill>
        <p:spPr bwMode="auto">
          <a:xfrm>
            <a:off x="5238408" y="1212945"/>
            <a:ext cx="1728772" cy="17474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06743" y="5004234"/>
            <a:ext cx="1719671" cy="171967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72258" y="5291281"/>
            <a:ext cx="1365900" cy="13659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7" r="-2818"/>
          <a:stretch/>
        </p:blipFill>
        <p:spPr>
          <a:xfrm>
            <a:off x="5252647" y="3060321"/>
            <a:ext cx="1757739" cy="170115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00690" y="5027628"/>
            <a:ext cx="1608795" cy="1608795"/>
          </a:xfrm>
          <a:prstGeom prst="rect">
            <a:avLst/>
          </a:prstGeom>
        </p:spPr>
      </p:pic>
      <p:pic>
        <p:nvPicPr>
          <p:cNvPr id="94" name="Picture 6">
            <a:extLst>
              <a:ext uri="{FF2B5EF4-FFF2-40B4-BE49-F238E27FC236}">
                <a16:creationId xmlns:a16="http://schemas.microsoft.com/office/drawing/2014/main" id="{6E4BFFC4-D8B5-CA1F-32B7-FA76E1F4E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1" b="3271"/>
          <a:stretch/>
        </p:blipFill>
        <p:spPr bwMode="auto">
          <a:xfrm>
            <a:off x="9631255" y="2589980"/>
            <a:ext cx="1155609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6">
            <a:extLst>
              <a:ext uri="{FF2B5EF4-FFF2-40B4-BE49-F238E27FC236}">
                <a16:creationId xmlns:a16="http://schemas.microsoft.com/office/drawing/2014/main" id="{9F779446-FA9C-F400-7DAE-E04F9012E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6" b="1446"/>
          <a:stretch/>
        </p:blipFill>
        <p:spPr bwMode="auto">
          <a:xfrm>
            <a:off x="9621502" y="2536627"/>
            <a:ext cx="1197101" cy="116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6">
            <a:extLst>
              <a:ext uri="{FF2B5EF4-FFF2-40B4-BE49-F238E27FC236}">
                <a16:creationId xmlns:a16="http://schemas.microsoft.com/office/drawing/2014/main" id="{FB68C4E9-A3C1-3A02-47BF-B1DDFB120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1" b="3271"/>
          <a:stretch/>
        </p:blipFill>
        <p:spPr bwMode="auto">
          <a:xfrm>
            <a:off x="10949741" y="2589980"/>
            <a:ext cx="1155609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6">
            <a:extLst>
              <a:ext uri="{FF2B5EF4-FFF2-40B4-BE49-F238E27FC236}">
                <a16:creationId xmlns:a16="http://schemas.microsoft.com/office/drawing/2014/main" id="{6CA4777F-0ED6-7628-F3CB-46C806E29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6" b="1446"/>
          <a:stretch/>
        </p:blipFill>
        <p:spPr bwMode="auto">
          <a:xfrm>
            <a:off x="10936398" y="2544733"/>
            <a:ext cx="1197101" cy="116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6">
            <a:extLst>
              <a:ext uri="{FF2B5EF4-FFF2-40B4-BE49-F238E27FC236}">
                <a16:creationId xmlns:a16="http://schemas.microsoft.com/office/drawing/2014/main" id="{14FF5C0D-48A7-A412-8BA3-1DCC1787C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1" b="3271"/>
          <a:stretch/>
        </p:blipFill>
        <p:spPr bwMode="auto">
          <a:xfrm>
            <a:off x="10332097" y="1218699"/>
            <a:ext cx="1155609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6">
            <a:extLst>
              <a:ext uri="{FF2B5EF4-FFF2-40B4-BE49-F238E27FC236}">
                <a16:creationId xmlns:a16="http://schemas.microsoft.com/office/drawing/2014/main" id="{D2FD3F21-6AAF-02E1-A4A2-33D84F91C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6" b="1446"/>
          <a:stretch/>
        </p:blipFill>
        <p:spPr bwMode="auto">
          <a:xfrm>
            <a:off x="10330445" y="1177463"/>
            <a:ext cx="1197101" cy="116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6">
            <a:extLst>
              <a:ext uri="{FF2B5EF4-FFF2-40B4-BE49-F238E27FC236}">
                <a16:creationId xmlns:a16="http://schemas.microsoft.com/office/drawing/2014/main" id="{DCFBFB03-E367-E153-03CE-C94FCDD68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1" b="3271"/>
          <a:stretch/>
        </p:blipFill>
        <p:spPr bwMode="auto">
          <a:xfrm>
            <a:off x="14107" y="2536126"/>
            <a:ext cx="1155609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6">
            <a:extLst>
              <a:ext uri="{FF2B5EF4-FFF2-40B4-BE49-F238E27FC236}">
                <a16:creationId xmlns:a16="http://schemas.microsoft.com/office/drawing/2014/main" id="{1F3029A6-E4A0-31FE-CF42-0935E798F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6" b="1446"/>
          <a:stretch/>
        </p:blipFill>
        <p:spPr bwMode="auto">
          <a:xfrm>
            <a:off x="-15352" y="2493910"/>
            <a:ext cx="1197101" cy="116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6">
            <a:extLst>
              <a:ext uri="{FF2B5EF4-FFF2-40B4-BE49-F238E27FC236}">
                <a16:creationId xmlns:a16="http://schemas.microsoft.com/office/drawing/2014/main" id="{3B6A4BA4-9EEB-250F-C1B7-71321D0DE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1" b="3271"/>
          <a:stretch/>
        </p:blipFill>
        <p:spPr bwMode="auto">
          <a:xfrm>
            <a:off x="1522054" y="2625402"/>
            <a:ext cx="1155609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6">
            <a:extLst>
              <a:ext uri="{FF2B5EF4-FFF2-40B4-BE49-F238E27FC236}">
                <a16:creationId xmlns:a16="http://schemas.microsoft.com/office/drawing/2014/main" id="{6B33BAC1-A05A-18C5-E78C-3364A78D4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6" b="1446"/>
          <a:stretch/>
        </p:blipFill>
        <p:spPr bwMode="auto">
          <a:xfrm>
            <a:off x="1471983" y="2560409"/>
            <a:ext cx="1197101" cy="116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6">
            <a:extLst>
              <a:ext uri="{FF2B5EF4-FFF2-40B4-BE49-F238E27FC236}">
                <a16:creationId xmlns:a16="http://schemas.microsoft.com/office/drawing/2014/main" id="{F0C3037E-FD01-6A59-D1A1-887323B80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1" b="3271"/>
          <a:stretch/>
        </p:blipFill>
        <p:spPr bwMode="auto">
          <a:xfrm>
            <a:off x="767366" y="1470121"/>
            <a:ext cx="1155609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6">
            <a:extLst>
              <a:ext uri="{FF2B5EF4-FFF2-40B4-BE49-F238E27FC236}">
                <a16:creationId xmlns:a16="http://schemas.microsoft.com/office/drawing/2014/main" id="{3B597EBA-5E3B-396D-7461-77DCCDC3E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6" b="1446"/>
          <a:stretch/>
        </p:blipFill>
        <p:spPr bwMode="auto">
          <a:xfrm>
            <a:off x="746621" y="1391350"/>
            <a:ext cx="1197101" cy="116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еe 2">
            <a:extLst>
              <a:ext uri="{FF2B5EF4-FFF2-40B4-BE49-F238E27FC236}">
                <a16:creationId xmlns:a16="http://schemas.microsoft.com/office/drawing/2014/main" id="{3E34C1B9-89BA-2EA0-5003-FE1294C34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09185" y="1133956"/>
            <a:ext cx="440199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8">
            <a:extLst>
              <a:ext uri="{FF2B5EF4-FFF2-40B4-BE49-F238E27FC236}">
                <a16:creationId xmlns:a16="http://schemas.microsoft.com/office/drawing/2014/main" id="{C72A8E95-282E-395B-5400-D9AC69972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66698" y="1125167"/>
            <a:ext cx="415367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еe 2">
            <a:extLst>
              <a:ext uri="{FF2B5EF4-FFF2-40B4-BE49-F238E27FC236}">
                <a16:creationId xmlns:a16="http://schemas.microsoft.com/office/drawing/2014/main" id="{C51461BA-57F6-DBA5-BEA3-67EECCC50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65892" y="1144497"/>
            <a:ext cx="440199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8">
            <a:extLst>
              <a:ext uri="{FF2B5EF4-FFF2-40B4-BE49-F238E27FC236}">
                <a16:creationId xmlns:a16="http://schemas.microsoft.com/office/drawing/2014/main" id="{DE512886-564A-E392-C58E-34214E476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03015" y="1008338"/>
            <a:ext cx="415367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E9F6DCF9-0FA3-2A90-134C-835BD08E8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12353" y="1133956"/>
            <a:ext cx="1389010" cy="173688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8">
            <a:extLst>
              <a:ext uri="{FF2B5EF4-FFF2-40B4-BE49-F238E27FC236}">
                <a16:creationId xmlns:a16="http://schemas.microsoft.com/office/drawing/2014/main" id="{32FCE864-E723-DE63-87B1-450EC929D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58590" y="1335372"/>
            <a:ext cx="1849460" cy="151124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еe 2">
            <a:extLst>
              <a:ext uri="{FF2B5EF4-FFF2-40B4-BE49-F238E27FC236}">
                <a16:creationId xmlns:a16="http://schemas.microsoft.com/office/drawing/2014/main" id="{0ACE9DDF-2757-BE8E-E7CC-8C717FA56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722599" y="1133956"/>
            <a:ext cx="440199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8">
            <a:extLst>
              <a:ext uri="{FF2B5EF4-FFF2-40B4-BE49-F238E27FC236}">
                <a16:creationId xmlns:a16="http://schemas.microsoft.com/office/drawing/2014/main" id="{CD7829BA-595A-9567-438F-0A151DD62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91621" y="999154"/>
            <a:ext cx="415367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еe 2">
            <a:extLst>
              <a:ext uri="{FF2B5EF4-FFF2-40B4-BE49-F238E27FC236}">
                <a16:creationId xmlns:a16="http://schemas.microsoft.com/office/drawing/2014/main" id="{17E565B7-1448-73F9-AFF2-B89443692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90063" y="2985788"/>
            <a:ext cx="440199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48">
            <a:extLst>
              <a:ext uri="{FF2B5EF4-FFF2-40B4-BE49-F238E27FC236}">
                <a16:creationId xmlns:a16="http://schemas.microsoft.com/office/drawing/2014/main" id="{7F6681C9-E2DB-EF14-9C94-F3F1EBC35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47576" y="2976999"/>
            <a:ext cx="415367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еe 2">
            <a:extLst>
              <a:ext uri="{FF2B5EF4-FFF2-40B4-BE49-F238E27FC236}">
                <a16:creationId xmlns:a16="http://schemas.microsoft.com/office/drawing/2014/main" id="{7DFB33D6-5EB2-4F27-F31E-584A9589F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734109" y="2983430"/>
            <a:ext cx="440199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48">
            <a:extLst>
              <a:ext uri="{FF2B5EF4-FFF2-40B4-BE49-F238E27FC236}">
                <a16:creationId xmlns:a16="http://schemas.microsoft.com/office/drawing/2014/main" id="{5793E1DD-E537-7F0D-4F36-3F2A1EB12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91622" y="2974641"/>
            <a:ext cx="415367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еe 2">
            <a:extLst>
              <a:ext uri="{FF2B5EF4-FFF2-40B4-BE49-F238E27FC236}">
                <a16:creationId xmlns:a16="http://schemas.microsoft.com/office/drawing/2014/main" id="{8056CEBA-5094-9CA7-09E4-F0DBB3943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71308" y="2961447"/>
            <a:ext cx="440199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48">
            <a:extLst>
              <a:ext uri="{FF2B5EF4-FFF2-40B4-BE49-F238E27FC236}">
                <a16:creationId xmlns:a16="http://schemas.microsoft.com/office/drawing/2014/main" id="{4DB7DD36-2E6F-D027-A0F0-D3D01BEC0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28821" y="2952658"/>
            <a:ext cx="415367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4">
            <a:extLst>
              <a:ext uri="{FF2B5EF4-FFF2-40B4-BE49-F238E27FC236}">
                <a16:creationId xmlns:a16="http://schemas.microsoft.com/office/drawing/2014/main" id="{B84E104F-5DD4-1D25-6304-9C791E3D5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18007" y="3030122"/>
            <a:ext cx="1389010" cy="173688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28">
            <a:extLst>
              <a:ext uri="{FF2B5EF4-FFF2-40B4-BE49-F238E27FC236}">
                <a16:creationId xmlns:a16="http://schemas.microsoft.com/office/drawing/2014/main" id="{99753265-D5F6-1EDB-24F5-81B388081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95622" y="3250235"/>
            <a:ext cx="1849460" cy="151124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еe 2">
            <a:extLst>
              <a:ext uri="{FF2B5EF4-FFF2-40B4-BE49-F238E27FC236}">
                <a16:creationId xmlns:a16="http://schemas.microsoft.com/office/drawing/2014/main" id="{9024DD36-29D5-2185-2CC0-9B7EF5C25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724815" y="4862361"/>
            <a:ext cx="440199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48">
            <a:extLst>
              <a:ext uri="{FF2B5EF4-FFF2-40B4-BE49-F238E27FC236}">
                <a16:creationId xmlns:a16="http://schemas.microsoft.com/office/drawing/2014/main" id="{0156A2A0-A123-D702-BA32-4CA225610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82328" y="4853572"/>
            <a:ext cx="415367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4">
            <a:extLst>
              <a:ext uri="{FF2B5EF4-FFF2-40B4-BE49-F238E27FC236}">
                <a16:creationId xmlns:a16="http://schemas.microsoft.com/office/drawing/2014/main" id="{D25853C0-D49D-B6C3-07D9-061DCBEB6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60508" y="4998971"/>
            <a:ext cx="1389010" cy="173688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28">
            <a:extLst>
              <a:ext uri="{FF2B5EF4-FFF2-40B4-BE49-F238E27FC236}">
                <a16:creationId xmlns:a16="http://schemas.microsoft.com/office/drawing/2014/main" id="{567E6F7E-E056-B4B1-537D-1326F6967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13338" y="5210105"/>
            <a:ext cx="1849460" cy="151124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4CB03BB5-F69F-05D0-6A85-DC595638C242}"/>
              </a:ext>
            </a:extLst>
          </p:cNvPr>
          <p:cNvCxnSpPr/>
          <p:nvPr/>
        </p:nvCxnSpPr>
        <p:spPr>
          <a:xfrm flipH="1">
            <a:off x="5052151" y="835024"/>
            <a:ext cx="10917" cy="60229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CFFF8771-1356-6905-D4E7-FC4FA37C2D6A}"/>
              </a:ext>
            </a:extLst>
          </p:cNvPr>
          <p:cNvCxnSpPr/>
          <p:nvPr/>
        </p:nvCxnSpPr>
        <p:spPr>
          <a:xfrm flipH="1">
            <a:off x="7112479" y="835011"/>
            <a:ext cx="10917" cy="60229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C73288C3-5796-BCB4-F52E-B91DA4E9B210}"/>
              </a:ext>
            </a:extLst>
          </p:cNvPr>
          <p:cNvCxnSpPr>
            <a:cxnSpLocks/>
          </p:cNvCxnSpPr>
          <p:nvPr/>
        </p:nvCxnSpPr>
        <p:spPr>
          <a:xfrm flipV="1">
            <a:off x="2772226" y="2885955"/>
            <a:ext cx="6650670" cy="679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1E4AF7F1-E0E8-8EF8-65E2-175CBE12E489}"/>
              </a:ext>
            </a:extLst>
          </p:cNvPr>
          <p:cNvCxnSpPr>
            <a:cxnSpLocks/>
          </p:cNvCxnSpPr>
          <p:nvPr/>
        </p:nvCxnSpPr>
        <p:spPr>
          <a:xfrm>
            <a:off x="2758129" y="4791347"/>
            <a:ext cx="6664767" cy="76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еe 2">
            <a:extLst>
              <a:ext uri="{FF2B5EF4-FFF2-40B4-BE49-F238E27FC236}">
                <a16:creationId xmlns:a16="http://schemas.microsoft.com/office/drawing/2014/main" id="{F5DD942E-9DF0-5297-A2A5-09AFA2F97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23229" y="4892889"/>
            <a:ext cx="440199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8">
            <a:extLst>
              <a:ext uri="{FF2B5EF4-FFF2-40B4-BE49-F238E27FC236}">
                <a16:creationId xmlns:a16="http://schemas.microsoft.com/office/drawing/2014/main" id="{C35AF277-5A8B-1C5D-C48C-4A80F05D0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80742" y="4884100"/>
            <a:ext cx="415367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>
            <a:extLst>
              <a:ext uri="{FF2B5EF4-FFF2-40B4-BE49-F238E27FC236}">
                <a16:creationId xmlns:a16="http://schemas.microsoft.com/office/drawing/2014/main" id="{7483A877-98A4-129C-CFF4-8C69CB9A6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69928" y="4961564"/>
            <a:ext cx="1389010" cy="173688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8">
            <a:extLst>
              <a:ext uri="{FF2B5EF4-FFF2-40B4-BE49-F238E27FC236}">
                <a16:creationId xmlns:a16="http://schemas.microsoft.com/office/drawing/2014/main" id="{F6CF6F88-59DE-D1D8-0E82-2852F2C1F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89995" y="5150115"/>
            <a:ext cx="1849460" cy="151124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еe 2">
            <a:extLst>
              <a:ext uri="{FF2B5EF4-FFF2-40B4-BE49-F238E27FC236}">
                <a16:creationId xmlns:a16="http://schemas.microsoft.com/office/drawing/2014/main" id="{4970BC46-16BB-2886-B6DE-08184587A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54803" y="4880845"/>
            <a:ext cx="440199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8">
            <a:extLst>
              <a:ext uri="{FF2B5EF4-FFF2-40B4-BE49-F238E27FC236}">
                <a16:creationId xmlns:a16="http://schemas.microsoft.com/office/drawing/2014/main" id="{15579071-D571-6791-6D01-F81E98439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12316" y="4872056"/>
            <a:ext cx="415367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>
            <a:extLst>
              <a:ext uri="{FF2B5EF4-FFF2-40B4-BE49-F238E27FC236}">
                <a16:creationId xmlns:a16="http://schemas.microsoft.com/office/drawing/2014/main" id="{2EBF0334-96FD-BC6F-898B-B3F39495E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01502" y="4949520"/>
            <a:ext cx="1389010" cy="173688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8">
            <a:extLst>
              <a:ext uri="{FF2B5EF4-FFF2-40B4-BE49-F238E27FC236}">
                <a16:creationId xmlns:a16="http://schemas.microsoft.com/office/drawing/2014/main" id="{0F18F058-92B3-A2C0-66D5-A0F272F78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71270" y="5175162"/>
            <a:ext cx="1849460" cy="151124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Изображение выглядит как фрукт, цитрусовые, Натуральные продукты, Померанец&#10;&#10;Автоматически созданное описание">
            <a:extLst>
              <a:ext uri="{FF2B5EF4-FFF2-40B4-BE49-F238E27FC236}">
                <a16:creationId xmlns:a16="http://schemas.microsoft.com/office/drawing/2014/main" id="{1359DDCB-C47E-9BB9-04FB-E416B549B6B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136" y="3290766"/>
            <a:ext cx="1355076" cy="1414213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транспорт, самолет, транспортное средство, Путешествие по воздуху&#10;&#10;Автоматически созданное описание">
            <a:extLst>
              <a:ext uri="{FF2B5EF4-FFF2-40B4-BE49-F238E27FC236}">
                <a16:creationId xmlns:a16="http://schemas.microsoft.com/office/drawing/2014/main" id="{64C1C599-AAA4-DE07-EDDF-B99CF27FC0D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29" b="26516"/>
          <a:stretch/>
        </p:blipFill>
        <p:spPr>
          <a:xfrm>
            <a:off x="7149922" y="1611541"/>
            <a:ext cx="2096702" cy="1013861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крышка, кухонные принадлежности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981D916-80C3-84B8-C601-87A216D7FB4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1" t="16039"/>
          <a:stretch/>
        </p:blipFill>
        <p:spPr>
          <a:xfrm>
            <a:off x="3262848" y="1523950"/>
            <a:ext cx="1719896" cy="1552249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шляпа, головной убор, одежда, Панама&#10;&#10;Автоматически созданное описание">
            <a:extLst>
              <a:ext uri="{FF2B5EF4-FFF2-40B4-BE49-F238E27FC236}">
                <a16:creationId xmlns:a16="http://schemas.microsoft.com/office/drawing/2014/main" id="{D6AFCB92-23C6-2EFF-C6FE-AB79107ACE4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139" y="3297768"/>
            <a:ext cx="1900275" cy="1425206"/>
          </a:xfrm>
          <a:prstGeom prst="rect">
            <a:avLst/>
          </a:prstGeom>
        </p:spPr>
      </p:pic>
      <p:pic>
        <p:nvPicPr>
          <p:cNvPr id="71" name="Picture 4">
            <a:extLst>
              <a:ext uri="{FF2B5EF4-FFF2-40B4-BE49-F238E27FC236}">
                <a16:creationId xmlns:a16="http://schemas.microsoft.com/office/drawing/2014/main" id="{5A0E7E93-A100-F357-F62C-26F097168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04815" y="3006150"/>
            <a:ext cx="1389010" cy="173688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8">
            <a:extLst>
              <a:ext uri="{FF2B5EF4-FFF2-40B4-BE49-F238E27FC236}">
                <a16:creationId xmlns:a16="http://schemas.microsoft.com/office/drawing/2014/main" id="{40C226AB-A856-EC29-06E2-F80EEC3A9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82430" y="3226263"/>
            <a:ext cx="1849460" cy="151124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E34DFC0F-A170-D0F0-9278-46E1959F5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64391" y="1158190"/>
            <a:ext cx="1389010" cy="173688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8">
            <a:extLst>
              <a:ext uri="{FF2B5EF4-FFF2-40B4-BE49-F238E27FC236}">
                <a16:creationId xmlns:a16="http://schemas.microsoft.com/office/drawing/2014/main" id="{5D063D11-25BB-9CEC-361D-85C112B4FD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1"/>
          <a:stretch/>
        </p:blipFill>
        <p:spPr bwMode="auto">
          <a:xfrm>
            <a:off x="3353052" y="1309991"/>
            <a:ext cx="1676693" cy="151124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>
            <a:extLst>
              <a:ext uri="{FF2B5EF4-FFF2-40B4-BE49-F238E27FC236}">
                <a16:creationId xmlns:a16="http://schemas.microsoft.com/office/drawing/2014/main" id="{8E85C191-27FF-5A74-D453-233814A78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68104" y="1145167"/>
            <a:ext cx="1389010" cy="173688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8">
            <a:extLst>
              <a:ext uri="{FF2B5EF4-FFF2-40B4-BE49-F238E27FC236}">
                <a16:creationId xmlns:a16="http://schemas.microsoft.com/office/drawing/2014/main" id="{6FF20F01-A0B4-30C1-0339-843255BA1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53998" y="1359233"/>
            <a:ext cx="1849460" cy="151124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4">
            <a:extLst>
              <a:ext uri="{FF2B5EF4-FFF2-40B4-BE49-F238E27FC236}">
                <a16:creationId xmlns:a16="http://schemas.microsoft.com/office/drawing/2014/main" id="{B549BF85-5DD9-9790-B53E-9BA0145EA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16218" y="3049232"/>
            <a:ext cx="1389010" cy="173688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8">
            <a:extLst>
              <a:ext uri="{FF2B5EF4-FFF2-40B4-BE49-F238E27FC236}">
                <a16:creationId xmlns:a16="http://schemas.microsoft.com/office/drawing/2014/main" id="{9A391B96-F48B-31A2-D76C-498328541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97963" y="3275009"/>
            <a:ext cx="1849460" cy="151124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0" name="Picture 349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55839" y="3868370"/>
            <a:ext cx="2409825" cy="2447925"/>
          </a:xfrm>
          <a:prstGeom prst="rect">
            <a:avLst/>
          </a:prstGeom>
        </p:spPr>
      </p:pic>
      <p:pic>
        <p:nvPicPr>
          <p:cNvPr id="351" name="Picture 350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725653" y="3846499"/>
            <a:ext cx="236220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54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1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215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" fill="hold">
                      <p:stCondLst>
                        <p:cond delay="0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1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6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60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1" fill="hold">
                      <p:stCondLst>
                        <p:cond delay="0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0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6" fill="hold">
                      <p:stCondLst>
                        <p:cond delay="0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2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1" fill="hold">
                      <p:stCondLst>
                        <p:cond delay="0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6" fill="hold">
                      <p:stCondLst>
                        <p:cond delay="0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5C6ECAF-0132-473D-B219-E8C31C2F9AA5}"/>
</file>

<file path=customXml/itemProps2.xml><?xml version="1.0" encoding="utf-8"?>
<ds:datastoreItem xmlns:ds="http://schemas.openxmlformats.org/officeDocument/2006/customXml" ds:itemID="{9F4DB77B-BFAF-462E-A03E-165DD70D4B1D}"/>
</file>

<file path=customXml/itemProps3.xml><?xml version="1.0" encoding="utf-8"?>
<ds:datastoreItem xmlns:ds="http://schemas.openxmlformats.org/officeDocument/2006/customXml" ds:itemID="{7A2FCF5C-974D-47CE-8290-31218E909A13}"/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Lucky-Julia</dc:creator>
  <cp:lastModifiedBy>Администратор</cp:lastModifiedBy>
  <cp:revision>12</cp:revision>
  <dcterms:created xsi:type="dcterms:W3CDTF">2024-12-05T12:32:39Z</dcterms:created>
  <dcterms:modified xsi:type="dcterms:W3CDTF">2024-12-13T10:32:21Z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