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0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8671A-7190-4727-A723-390FD11DB8B8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7D7AE-A724-4842-B441-C335BD9E70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5368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7D7AE-A724-4842-B441-C335BD9E70F0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909291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D70E0-A62B-41C7-B6C7-322BED39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F7576D-5F30-4B9D-9960-F82D15F5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A87E4-DC6F-4C7E-8070-88A1C2CF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4C388-EEE7-40EB-B3C3-27F7B600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DCC416-08B2-4C78-BF9D-AFF5799C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0C81A-9CBF-43D6-AC46-5B6234A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839ECA-4062-4002-BB5A-3FBDB3C6E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7DBCA-2A16-4FCD-91B7-954C8CC1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0BE72-379F-47E5-A46D-24C8B9C7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36DDB-0EBE-4A93-9B8D-56A03C08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1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49C71A-0514-4203-8313-14907179A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8273E7-A04E-49F3-96C7-39ADE50B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FE5AD-881D-45B7-8219-8FF35A48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A3892-247E-4A76-BE1F-AE57DCA4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9D622-3C99-47EA-8503-BEAE892A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018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1F1C4-6D55-46F3-BB2A-B575816C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5CE1E-9018-4EB6-BDC5-E00D6AD3B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5C31D-9CCE-4191-BD67-F7C48738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95488-D728-4BE3-9B7B-9D498E57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FD0A3-DDDB-456A-A924-D22ABBC3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713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BD35F-66B1-47FC-8B53-9E142EF6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35E59C-1E2D-490B-B5BE-2F710104D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3EF5F-0B9B-450E-9B4B-7B7C8A77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BEABE-384D-4C15-98DD-A13D926D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5B3ED-D815-4F4A-A32C-4355B7BC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35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60C6F-CD23-49F8-AAA9-E4AACD8E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5A5D9-06AE-42DD-9423-BC384BC3A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FD149-BFB4-40AB-8E91-7D3D97F2C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DDB2E-6630-457E-92C3-1CDF3B51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C87E2-EAEA-4037-844E-738ADDA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35B3E-FA13-4B6C-8567-B216D154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29684-11DC-4D4C-8574-03CC1EAC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DA195-2E2F-4437-AA04-0D38A791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F93B14-92A9-4A19-BE45-B5D924662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302503-DFFD-4841-875C-5B57D2CAB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8DDB27-C038-4809-AF74-6C964C19D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4AEBE3-0D68-44A7-9EA2-80D7A7BE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322F1C-686E-4BB4-91E7-359DF573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FEDD96-B5BB-45AD-8D31-51ACB306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006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CEC00-F745-4E92-9D05-C08905DC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B4CCD-F4D8-4C52-8EBC-BE9C829F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B21644-5DD4-40CA-827E-465C9860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EFE35D-827C-4649-AEDC-C5E4535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195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D7F616-ADAF-44B9-93AB-25EC69AC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77C609-AE06-4AA4-9878-9B8BC249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DA2A0-0EDB-4DAF-9F06-0C5EE8D1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72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A1CCB-2150-40CC-8806-9DDB4879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6C4DB-0017-4D2D-847F-A43DC8AB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07493E-2942-47BF-A90F-03EDF835F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0CCC8F-2BD7-4BF0-9C2B-A22488E8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FCEAA-09B5-477B-9316-DDD352C9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11BF8-D9CE-4B43-8B9B-8ACC3A2B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838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3DDDC-CB28-4A78-B8E8-C28B6C55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B3855-C6F4-4F41-BB75-755692EF0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173EFC-CA57-4107-8723-C1E0870F1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98B10-1EED-4F58-BE53-7FEDCCAB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4341DF-A9EB-4C22-AEC8-B2C1D48C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CD1541-B079-439E-8774-76D0DD52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3459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59027-BE64-4003-B02B-1B918331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6A9FBE-571D-4618-9F04-5F0429B3C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9AF972-039E-4E51-BFCB-A19F681CD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36382-5C96-454C-AA46-2BBAF7B83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4EB9CF-1EEC-4E06-9E49-67D48D6A3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096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1.wdp"/><Relationship Id="rId12" Type="http://schemas.openxmlformats.org/officeDocument/2006/relationships/image" Target="../media/image9.png"/><Relationship Id="rId13" Type="http://schemas.microsoft.com/office/2007/relationships/hdphoto" Target="../media/hdphoto2.wdp"/><Relationship Id="rId14" Type="http://schemas.openxmlformats.org/officeDocument/2006/relationships/image" Target="../media/image10.png"/><Relationship Id="rId15" Type="http://schemas.microsoft.com/office/2007/relationships/hdphoto" Target="../media/hdphoto3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4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4DE0F-B169-4FD1-A6F2-DC7BF0D38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95397BF5-22EB-444B-8DDF-D4D8DA5AD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60731" y="1006641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93A6A-BB49-41E2-87A7-0F28F6B07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8C012C-A076-4538-B273-D5C87AF41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" y="338262"/>
            <a:ext cx="6907071" cy="6160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CD652C-CC06-46B1-8BC4-AE44EEBF8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3" y="3428998"/>
            <a:ext cx="2421081" cy="2421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0E9AFB-6765-48B2-9FE1-E43D40EFD565}"/>
              </a:ext>
            </a:extLst>
          </p:cNvPr>
          <p:cNvSpPr txBox="1"/>
          <p:nvPr/>
        </p:nvSpPr>
        <p:spPr>
          <a:xfrm>
            <a:off x="1659140" y="6102728"/>
            <a:ext cx="44706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Двоє</a:t>
            </a:r>
            <a:r>
              <a:rPr lang="ru-RU" sz="2400" b="1" dirty="0"/>
              <a:t> </a:t>
            </a:r>
            <a:r>
              <a:rPr lang="ru-RU" sz="2400" b="1" dirty="0" err="1"/>
              <a:t>мишенят</a:t>
            </a:r>
            <a:r>
              <a:rPr lang="ru-RU" sz="2400" b="1" dirty="0"/>
              <a:t> </a:t>
            </a:r>
            <a:r>
              <a:rPr lang="ru-RU" sz="2400" b="1" dirty="0" err="1"/>
              <a:t>ховалися</a:t>
            </a:r>
            <a:r>
              <a:rPr lang="ru-RU" sz="2400" b="1" dirty="0"/>
              <a:t> в </a:t>
            </a:r>
            <a:r>
              <a:rPr lang="ru-RU" sz="2400" b="1" dirty="0" err="1"/>
              <a:t>шафі</a:t>
            </a:r>
            <a:r>
              <a:rPr lang="ru-RU" sz="2400" b="1" dirty="0"/>
              <a:t>.</a:t>
            </a:r>
            <a:endParaRPr lang="ru-UA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F1C0A8-2659-49CA-BC03-21C9C254665B}"/>
              </a:ext>
            </a:extLst>
          </p:cNvPr>
          <p:cNvSpPr txBox="1"/>
          <p:nvPr/>
        </p:nvSpPr>
        <p:spPr>
          <a:xfrm>
            <a:off x="2319032" y="6144244"/>
            <a:ext cx="32033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шукала</a:t>
            </a:r>
            <a:r>
              <a:rPr lang="ru-RU" sz="2400" b="1" dirty="0"/>
              <a:t> </a:t>
            </a:r>
            <a:r>
              <a:rPr lang="ru-RU" sz="2400" b="1" dirty="0" err="1"/>
              <a:t>кішка</a:t>
            </a:r>
            <a:r>
              <a:rPr lang="ru-RU" sz="2400" b="1" dirty="0"/>
              <a:t> Даша.</a:t>
            </a:r>
            <a:endParaRPr lang="ru-UA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4400D9-DE93-4902-854A-ACC632E52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89530" y="4677322"/>
            <a:ext cx="2062208" cy="20622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49B4422-FDFC-4A7E-8A94-D2558EF30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C4F805E-656F-4D6E-97FC-B4F0FDEC5B80}"/>
              </a:ext>
            </a:extLst>
          </p:cNvPr>
          <p:cNvSpPr txBox="1"/>
          <p:nvPr/>
        </p:nvSpPr>
        <p:spPr>
          <a:xfrm>
            <a:off x="849470" y="6110636"/>
            <a:ext cx="63507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У </a:t>
            </a:r>
            <a:r>
              <a:rPr lang="ru-RU" sz="2400" b="1" dirty="0" err="1">
                <a:solidFill>
                  <a:prstClr val="black"/>
                </a:solidFill>
              </a:rPr>
              <a:t>шафі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знайшли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під</a:t>
            </a:r>
            <a:r>
              <a:rPr lang="ru-RU" sz="2400" b="1" dirty="0">
                <a:solidFill>
                  <a:prstClr val="black"/>
                </a:solidFill>
              </a:rPr>
              <a:t> шубою шахи.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B598F09-D89C-41C5-B315-FF37718E1E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0209F5E-617D-4A69-8593-656572417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8C0A0EC-484C-4DAC-8581-D7AA62E0D6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3D511CD-4DFC-47C7-9084-13850E83A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9046F4-B9C7-4663-B386-6D600D106718}"/>
              </a:ext>
            </a:extLst>
          </p:cNvPr>
          <p:cNvSpPr txBox="1"/>
          <p:nvPr/>
        </p:nvSpPr>
        <p:spPr>
          <a:xfrm>
            <a:off x="1245637" y="5996120"/>
            <a:ext cx="54918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почали </a:t>
            </a:r>
            <a:r>
              <a:rPr lang="ru-RU" sz="2400" b="1" dirty="0" err="1">
                <a:solidFill>
                  <a:prstClr val="black"/>
                </a:solidFill>
              </a:rPr>
              <a:t>кидати</a:t>
            </a:r>
            <a:r>
              <a:rPr lang="ru-RU" sz="2400" b="1" dirty="0">
                <a:solidFill>
                  <a:prstClr val="black"/>
                </a:solidFill>
              </a:rPr>
              <a:t> шахи.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Але шахи почали </a:t>
            </a:r>
            <a:r>
              <a:rPr lang="ru-RU" sz="2400" b="1" dirty="0" err="1">
                <a:solidFill>
                  <a:prstClr val="black"/>
                </a:solidFill>
              </a:rPr>
              <a:t>падати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389FB56-CE7F-4007-AB6B-EA0FF600E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2BB88CB-FD9C-4BA9-8C36-0377F6A1B2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F7985-B20A-4DCF-98CF-E4C916EED5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FA9F0E8-60C0-4C89-9008-7893669C135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4149288" y="4221555"/>
            <a:ext cx="379731" cy="6828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7EDD3-75FF-4F06-B26A-AEA9AFB54F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2914084" y="4272714"/>
            <a:ext cx="701101" cy="7864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3E77DF-6A55-422C-89F3-4A12927EC1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A3D415B-DC48-4AD5-9FF8-734BB1AD08DE}"/>
              </a:ext>
            </a:extLst>
          </p:cNvPr>
          <p:cNvSpPr txBox="1"/>
          <p:nvPr/>
        </p:nvSpPr>
        <p:spPr>
          <a:xfrm>
            <a:off x="1202099" y="6113361"/>
            <a:ext cx="52887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І </a:t>
            </a:r>
            <a:r>
              <a:rPr lang="ru-RU" sz="2400" b="1" dirty="0" err="1">
                <a:solidFill>
                  <a:prstClr val="black"/>
                </a:solidFill>
              </a:rPr>
              <a:t>мишенят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одразу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почула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кішка</a:t>
            </a:r>
            <a:r>
              <a:rPr lang="ru-RU" sz="2400" b="1" dirty="0">
                <a:solidFill>
                  <a:prstClr val="black"/>
                </a:solidFill>
              </a:rPr>
              <a:t> Даша.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12772AB-997F-4B07-BC0B-2919A60E47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D68CB53-D925-495F-B6F6-CE72CCAE5F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6B96B9-91CE-4C14-85B0-254B690204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7C811-DBD3-4F26-A23D-BE182D3E5B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300685" y="4945266"/>
            <a:ext cx="379731" cy="6828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0039F45-128F-4704-967E-7EA4BFEB1B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94296" y="4970189"/>
            <a:ext cx="701101" cy="78645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867E25B-CD44-40E0-8D4F-9F50F5741F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04" y="3656798"/>
            <a:ext cx="2481067" cy="248106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33D0073-5F23-43B2-93D0-983F3D0D6B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 flipH="1">
            <a:off x="1292823" y="4635330"/>
            <a:ext cx="749481" cy="146462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1D872D1-2F71-457C-9B38-85509DE31CB4}"/>
              </a:ext>
            </a:extLst>
          </p:cNvPr>
          <p:cNvSpPr txBox="1"/>
          <p:nvPr/>
        </p:nvSpPr>
        <p:spPr>
          <a:xfrm>
            <a:off x="869248" y="5962073"/>
            <a:ext cx="62575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Шустра Даша </a:t>
            </a:r>
            <a:r>
              <a:rPr lang="ru-RU" sz="2400" b="1" dirty="0" err="1">
                <a:solidFill>
                  <a:prstClr val="black"/>
                </a:solidFill>
              </a:rPr>
              <a:t>стрибнула</a:t>
            </a:r>
            <a:r>
              <a:rPr lang="ru-RU" sz="2400" b="1" dirty="0">
                <a:solidFill>
                  <a:prstClr val="black"/>
                </a:solidFill>
              </a:rPr>
              <a:t> в </a:t>
            </a:r>
            <a:r>
              <a:rPr lang="ru-RU" sz="2400" b="1" dirty="0" err="1">
                <a:solidFill>
                  <a:prstClr val="black"/>
                </a:solidFill>
              </a:rPr>
              <a:t>шафу</a:t>
            </a:r>
            <a:r>
              <a:rPr lang="ru-RU" sz="2400" b="1" dirty="0">
                <a:solidFill>
                  <a:prstClr val="black"/>
                </a:solidFill>
              </a:rPr>
              <a:t> і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втекли. Ох і </a:t>
            </a:r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30C8FF7-523E-46F4-8816-D1C75344EE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1925699" y="4284687"/>
            <a:ext cx="925359" cy="173520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6967F80-0C0C-4E55-A8D9-0C0C0A5A8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81048"/>
            <a:ext cx="2822693" cy="329212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9EAC99E-C549-4CAF-8A2F-53CD0EFD3B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260554" y="4936383"/>
            <a:ext cx="379731" cy="68284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8A0C6E7-6AB3-4C95-8B91-FC60287257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47386" y="4930242"/>
            <a:ext cx="701101" cy="7864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425AA21-C3A2-4050-BBE0-706610ECF5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03" y="3516139"/>
            <a:ext cx="2481067" cy="24810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CD8D7CF-98C3-4B08-8B8F-3548CEC64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62245"/>
            <a:ext cx="1238924" cy="242108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B049A66-B3F3-4D6E-9B9A-28C74917C8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6908"/>
            <a:ext cx="1293975" cy="2426418"/>
          </a:xfrm>
          <a:prstGeom prst="rect">
            <a:avLst/>
          </a:prstGeom>
        </p:spPr>
      </p:pic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8CAE8DD-9DAE-46DC-AF0B-C14E3E8A4651}"/>
              </a:ext>
            </a:extLst>
          </p:cNvPr>
          <p:cNvSpPr/>
          <p:nvPr/>
        </p:nvSpPr>
        <p:spPr>
          <a:xfrm>
            <a:off x="1167861" y="586409"/>
            <a:ext cx="5660321" cy="545052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6BD20C4-92D5-41F5-BE88-B0161039D0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6744" y="724691"/>
            <a:ext cx="1864931" cy="16330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425CFD6-4DF0-4A9E-9CA8-3ECD9AF57E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51160" y="712690"/>
            <a:ext cx="1821510" cy="162393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934C332-AEB6-4D5B-B1C4-736F000950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45413" y="2502704"/>
            <a:ext cx="1833005" cy="162915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FD272A8-11FF-49C3-9727-4C0B3756A9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9793" y="4428545"/>
            <a:ext cx="2119297" cy="162755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26C44C1-E401-40B4-889C-D1FCFC324F7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55591" y="2514707"/>
            <a:ext cx="2087700" cy="162393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F96B344-B444-4C8D-A8E7-A1510452FD6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086" y="4397527"/>
            <a:ext cx="1827131" cy="1623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16CB38-B240-45B6-ADBB-3F823D2DD8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68" y="734371"/>
            <a:ext cx="5099882" cy="5099882"/>
          </a:xfrm>
          <a:prstGeom prst="rect">
            <a:avLst/>
          </a:prstGeom>
        </p:spPr>
      </p:pic>
      <p:pic>
        <p:nvPicPr>
          <p:cNvPr id="302" name="Picture 301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65758" y="3109024"/>
            <a:ext cx="292417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092 L -0.03151 0.00416 C -0.03841 0.0044 -0.04557 0.01041 -0.0513 0.01991 C -0.05768 0.03078 -0.06146 0.04259 -0.06172 0.0544 L -0.06523 0.10903 " pathEditMode="relative" rAng="19020000" ptsTypes="AAAAA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5026 -0.04908 C 0.06158 -0.05973 0.07226 -0.05996 0.07981 -0.05093 C 0.0871 -0.04121 0.09088 -0.02408 0.08919 -0.00186 L 0.08307 0.09861 " pathEditMode="relative" rAng="2040000" ptsTypes="AAAAA">
                                      <p:cBhvr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0569 -0.0875 C -0.06862 -0.10695 -0.08724 -0.11898 -0.10703 -0.12315 C -0.13021 -0.12778 -0.14909 -0.12199 -0.16289 -0.10671 L -0.22838 -0.04259 " pathEditMode="relative" rAng="360000" ptsTypes="AAAAA">
                                      <p:cBhvr>
                                        <p:cTn id="20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7245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-0.06393 0.00578 C -0.07721 0.00694 -0.09674 0.01134 -0.11731 0.01782 C -0.14062 0.02523 -0.15924 0.03264 -0.17187 0.03958 L -0.23294 0.07268 " pathEditMode="relative" rAng="21000000" ptsTypes="AAAAA">
                                      <p:cBhvr>
                                        <p:cTn id="2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023 L -0.06393 0.00579 C -0.07721 0.00694 -0.09675 0.01134 -0.11732 0.01782 C -0.1405 0.02569 -0.15912 0.03264 -0.17175 0.03958 L -0.23294 0.07268 " pathEditMode="relative" rAng="21000000" ptsTypes="AAAAA">
                                      <p:cBhvr>
                                        <p:cTn id="2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 animBg="1"/>
      <p:bldP spid="30" grpId="1" animBg="1"/>
      <p:bldP spid="44" grpId="0" animBg="1"/>
      <p:bldP spid="44" grpId="1" animBg="1"/>
      <p:bldP spid="49" grpId="0" animBg="1"/>
      <p:bldP spid="49" grpId="1" animBg="1"/>
      <p:bldP spid="49" grpId="2" animBg="1"/>
      <p:bldP spid="56" grpId="0" animBg="1"/>
      <p:bldP spid="56" grpId="1" animBg="1"/>
      <p:bldP spid="64" grpId="0" animBg="1"/>
      <p:bldP spid="64" grpId="1" animBg="1"/>
      <p:bldP spid="7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52</Words>
  <Application>Microsoft Office PowerPoint</Application>
  <PresentationFormat>Широкоэкранный</PresentationFormat>
  <Paragraphs>9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16</cp:revision>
  <dcterms:created xsi:type="dcterms:W3CDTF">2024-08-19T17:59:17Z</dcterms:created>
  <dcterms:modified xsi:type="dcterms:W3CDTF">2024-12-03T16:58:16Z</dcterms:modified>
</cp:coreProperties>
</file>