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05" y="3535045"/>
            <a:ext cx="26003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