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1836" y="6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2AC64A-6D4B-438E-BABB-2E2513C49ABD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CA1A07-4550-4C3C-B5B8-7BDB87473AA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CA1A07-4550-4C3C-B5B8-7BDB87473AA1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microsoft.com/office/2007/relationships/hdphoto" Target="../media/hdphoto1.wdp"/><Relationship Id="rId5" Type="http://schemas.openxmlformats.org/officeDocument/2006/relationships/image" Target="../media/image2.png"/><Relationship Id="rId6" Type="http://schemas.microsoft.com/office/2007/relationships/hdphoto" Target="../media/hdphoto2.wdp"/><Relationship Id="rId7" Type="http://schemas.openxmlformats.org/officeDocument/2006/relationships/image" Target="../media/image3.png"/><Relationship Id="rId8" Type="http://schemas.microsoft.com/office/2007/relationships/hdphoto" Target="../media/hdphoto3.wdp"/><Relationship Id="rId9" Type="http://schemas.openxmlformats.org/officeDocument/2006/relationships/image" Target="../media/image4.png"/><Relationship Id="rId10" Type="http://schemas.openxmlformats.org/officeDocument/2006/relationships/image" Target="../media/image5.png"/><Relationship Id="rId11" Type="http://schemas.microsoft.com/office/2007/relationships/hdphoto" Target="../media/hdphoto4.wdp"/><Relationship Id="rId12" Type="http://schemas.openxmlformats.org/officeDocument/2006/relationships/image" Target="../media/image6.png"/><Relationship Id="rId13" Type="http://schemas.microsoft.com/office/2007/relationships/hdphoto" Target="../media/hdphoto5.wdp"/><Relationship Id="rId14" Type="http://schemas.openxmlformats.org/officeDocument/2006/relationships/image" Target="../media/image7.png"/><Relationship Id="rId15" Type="http://schemas.microsoft.com/office/2007/relationships/hdphoto" Target="../media/hdphoto6.wdp"/><Relationship Id="rId16" Type="http://schemas.openxmlformats.org/officeDocument/2006/relationships/image" Target="../media/image8.png"/><Relationship Id="rId17" Type="http://schemas.microsoft.com/office/2007/relationships/hdphoto" Target="../media/hdphoto7.wdp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microsoft.com/office/2007/relationships/hdphoto" Target="../media/hdphoto8.wdp"/><Relationship Id="rId21" Type="http://schemas.openxmlformats.org/officeDocument/2006/relationships/image" Target="../media/image11.png"/><Relationship Id="rId22" Type="http://schemas.openxmlformats.org/officeDocument/2006/relationships/image" Target="../media/image12.png"/><Relationship Id="rId23" Type="http://schemas.microsoft.com/office/2007/relationships/hdphoto" Target="../media/hdphoto9.wdp"/><Relationship Id="rId24" Type="http://schemas.openxmlformats.org/officeDocument/2006/relationships/image" Target="../media/image13.png"/><Relationship Id="rId25" Type="http://schemas.microsoft.com/office/2007/relationships/hdphoto" Target="../media/hdphoto10.wdp"/><Relationship Id="rId26" Type="http://schemas.openxmlformats.org/officeDocument/2006/relationships/image" Target="../media/image14.png"/><Relationship Id="rId27" Type="http://schemas.microsoft.com/office/2007/relationships/hdphoto" Target="../media/hdphoto11.wdp"/><Relationship Id="rId28" Type="http://schemas.openxmlformats.org/officeDocument/2006/relationships/image" Target="../media/image15.png"/><Relationship Id="rId29" Type="http://schemas.microsoft.com/office/2007/relationships/hdphoto" Target="../media/hdphoto12.wdp"/><Relationship Id="rId30" Type="http://schemas.openxmlformats.org/officeDocument/2006/relationships/image" Target="../media/image16.png"/><Relationship Id="rId31" Type="http://schemas.microsoft.com/office/2007/relationships/hdphoto" Target="../media/hdphoto13.wdp"/><Relationship Id="rId32" Type="http://schemas.openxmlformats.org/officeDocument/2006/relationships/image" Target="../media/image17.png"/><Relationship Id="rId33" Type="http://schemas.openxmlformats.org/officeDocument/2006/relationships/image" Target="../media/image18.png"/><Relationship Id="rId34" Type="http://schemas.microsoft.com/office/2007/relationships/hdphoto" Target="../media/hdphoto14.wdp"/><Relationship Id="rId35" Type="http://schemas.openxmlformats.org/officeDocument/2006/relationships/image" Target="../media/image19.png"/><Relationship Id="rId36" Type="http://schemas.openxmlformats.org/officeDocument/2006/relationships/image" Target="../media/image20.png"/><Relationship Id="rId37" Type="http://schemas.microsoft.com/office/2007/relationships/hdphoto" Target="../media/hdphoto15.wdp"/><Relationship Id="rId38" Type="http://schemas.openxmlformats.org/officeDocument/2006/relationships/image" Target="../media/image21.png"/><Relationship Id="rId39" Type="http://schemas.microsoft.com/office/2007/relationships/hdphoto" Target="../media/hdphoto16.wdp"/><Relationship Id="rId40" Type="http://schemas.openxmlformats.org/officeDocument/2006/relationships/image" Target="../media/image22.png"/><Relationship Id="rId41" Type="http://schemas.openxmlformats.org/officeDocument/2006/relationships/image" Target="../media/image23.png"/><Relationship Id="rId42" Type="http://schemas.microsoft.com/office/2007/relationships/hdphoto" Target="../media/hdphoto17.wdp"/><Relationship Id="rId43" Type="http://schemas.openxmlformats.org/officeDocument/2006/relationships/image" Target="../media/image24.png"/><Relationship Id="rId44" Type="http://schemas.openxmlformats.org/officeDocument/2006/relationships/image" Target="../media/image25.png"/><Relationship Id="rId45" Type="http://schemas.microsoft.com/office/2007/relationships/hdphoto" Target="../media/hdphoto18.wdp"/><Relationship Id="rId46" Type="http://schemas.openxmlformats.org/officeDocument/2006/relationships/image" Target="../media/image26.png"/><Relationship Id="rId47" Type="http://schemas.microsoft.com/office/2007/relationships/hdphoto" Target="../media/hdphoto19.wdp"/><Relationship Id="rId48" Type="http://schemas.openxmlformats.org/officeDocument/2006/relationships/image" Target="../media/image27.png"/><Relationship Id="rId49" Type="http://schemas.microsoft.com/office/2007/relationships/hdphoto" Target="../media/hdphoto20.wdp"/><Relationship Id="rId50" Type="http://schemas.openxmlformats.org/officeDocument/2006/relationships/image" Target="../media/image28.png"/><Relationship Id="rId51" Type="http://schemas.microsoft.com/office/2007/relationships/hdphoto" Target="../media/hdphoto21.wdp"/><Relationship Id="rId52" Type="http://schemas.openxmlformats.org/officeDocument/2006/relationships/image" Target="../media/image29.png"/><Relationship Id="rId53" Type="http://schemas.microsoft.com/office/2007/relationships/hdphoto" Target="../media/hdphoto22.wdp"/><Relationship Id="rId54" Type="http://schemas.openxmlformats.org/officeDocument/2006/relationships/image" Target="../media/image30.png"/><Relationship Id="rId55" Type="http://schemas.openxmlformats.org/officeDocument/2006/relationships/image" Target="../media/image31.png"/><Relationship Id="rId56" Type="http://schemas.microsoft.com/office/2007/relationships/hdphoto" Target="../media/hdphoto23.wdp"/><Relationship Id="rId57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4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62906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4855694" y="580518"/>
            <a:ext cx="6562725" cy="5696963"/>
          </a:xfrm>
          <a:prstGeom prst="ellipse">
            <a:avLst/>
          </a:prstGeom>
          <a:solidFill>
            <a:schemeClr val="bg1">
              <a:alpha val="73000"/>
            </a:schemeClr>
          </a:solidFill>
          <a:ln w="57150" cmpd="tri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69" b="97638" l="6778" r="93667">
                        <a14:foregroundMark x1="6778" y1="37533" x2="6778" y2="37533"/>
                        <a14:foregroundMark x1="46000" y1="42913" x2="54111" y2="41339"/>
                        <a14:foregroundMark x1="55444" y1="3281" x2="55444" y2="2100"/>
                        <a14:foregroundMark x1="55444" y1="1969" x2="55444" y2="1969"/>
                        <a14:foregroundMark x1="35556" y1="93570" x2="35556" y2="95932"/>
                        <a14:foregroundMark x1="57556" y1="97769" x2="57556" y2="97769"/>
                        <a14:foregroundMark x1="93667" y1="48163" x2="93667" y2="48163"/>
                        <a14:foregroundMark x1="52889" y1="43045" x2="49111" y2="410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0806" y="2009774"/>
            <a:ext cx="3352500" cy="28384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52431" y="1647394"/>
            <a:ext cx="2125331" cy="179687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952" b="97147" l="2935" r="98478">
                        <a14:foregroundMark x1="38587" y1="8408" x2="37500" y2="8408"/>
                        <a14:foregroundMark x1="68913" y1="2252" x2="69239" y2="2252"/>
                        <a14:foregroundMark x1="69239" y1="2252" x2="69239" y2="2252"/>
                        <a14:foregroundMark x1="3804" y1="42492" x2="3043" y2="44294"/>
                        <a14:foregroundMark x1="24674" y1="97297" x2="24674" y2="97297"/>
                        <a14:foregroundMark x1="98478" y1="54354" x2="98478" y2="543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888747">
            <a:off x="7794244" y="821765"/>
            <a:ext cx="2462158" cy="17823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766" b="95000" l="2000" r="97778">
                        <a14:foregroundMark x1="31333" y1="2872" x2="31333" y2="2872"/>
                        <a14:foregroundMark x1="2111" y1="48936" x2="2111" y2="47766"/>
                        <a14:foregroundMark x1="39222" y1="94468" x2="40444" y2="95000"/>
                        <a14:foregroundMark x1="97778" y1="69894" x2="96667" y2="705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25809">
            <a:off x="7806436" y="4158522"/>
            <a:ext cx="1896572" cy="198086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718" b="91923" l="3000" r="96111">
                        <a14:foregroundMark x1="3111" y1="49744" x2="3111" y2="51538"/>
                        <a14:foregroundMark x1="3111" y1="52179" x2="3111" y2="52821"/>
                        <a14:foregroundMark x1="41000" y1="91410" x2="41333" y2="91923"/>
                        <a14:foregroundMark x1="95333" y1="50256" x2="96222" y2="48590"/>
                        <a14:foregroundMark x1="96444" y1="48205" x2="96444" y2="48205"/>
                        <a14:foregroundMark x1="91222" y1="59487" x2="91222" y2="59487"/>
                        <a14:foregroundMark x1="41556" y1="92179" x2="40000" y2="91282"/>
                        <a14:foregroundMark x1="52000" y1="4615" x2="52000" y2="4615"/>
                        <a14:foregroundMark x1="28556" y1="3718" x2="28556" y2="3718"/>
                        <a14:foregroundMark x1="52000" y1="3718" x2="52000" y2="3718"/>
                        <a14:foregroundMark x1="74000" y1="69231" x2="73556" y2="65641"/>
                        <a14:foregroundMark x1="16556" y1="78974" x2="16111" y2="78974"/>
                        <a14:foregroundMark x1="8333" y1="71795" x2="8333" y2="71795"/>
                        <a14:foregroundMark x1="8333" y1="71795" x2="8333" y2="71795"/>
                        <a14:foregroundMark x1="71444" y1="81410" x2="71222" y2="815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54989">
            <a:off x="9269948" y="2671073"/>
            <a:ext cx="2110154" cy="18288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275" b="97683" l="1000" r="97778">
                        <a14:foregroundMark x1="23000" y1="48320" x2="17778" y2="48088"/>
                        <a14:foregroundMark x1="14889" y1="36616" x2="9333" y2="36269"/>
                        <a14:foregroundMark x1="6889" y1="34415" x2="5000" y2="34183"/>
                        <a14:foregroundMark x1="35667" y1="13441" x2="45667" y2="14253"/>
                        <a14:foregroundMark x1="45667" y1="14253" x2="81667" y2="29432"/>
                        <a14:foregroundMark x1="81667" y1="29432" x2="89333" y2="44264"/>
                        <a14:foregroundMark x1="89333" y1="44264" x2="88667" y2="56779"/>
                        <a14:foregroundMark x1="88667" y1="56779" x2="77778" y2="72422"/>
                        <a14:foregroundMark x1="77778" y1="72422" x2="51778" y2="82271"/>
                        <a14:foregroundMark x1="51778" y1="82271" x2="37556" y2="82966"/>
                        <a14:foregroundMark x1="37556" y1="82966" x2="24778" y2="76941"/>
                        <a14:foregroundMark x1="24778" y1="76941" x2="13222" y2="57822"/>
                        <a14:foregroundMark x1="13222" y1="57822" x2="12333" y2="39166"/>
                        <a14:foregroundMark x1="12333" y1="39166" x2="32222" y2="16107"/>
                        <a14:foregroundMark x1="32222" y1="16107" x2="41222" y2="11819"/>
                        <a14:foregroundMark x1="41222" y1="11819" x2="41222" y2="11819"/>
                        <a14:foregroundMark x1="41778" y1="7648" x2="39000" y2="6257"/>
                        <a14:foregroundMark x1="38667" y1="6025" x2="38667" y2="6025"/>
                        <a14:foregroundMark x1="51333" y1="1390" x2="51333" y2="1390"/>
                        <a14:foregroundMark x1="31111" y1="94206" x2="29444" y2="94206"/>
                        <a14:foregroundMark x1="42778" y1="97451" x2="43444" y2="97683"/>
                        <a14:foregroundMark x1="1778" y1="59444" x2="1778" y2="59444"/>
                        <a14:foregroundMark x1="1444" y1="48667" x2="1444" y2="48667"/>
                        <a14:foregroundMark x1="1444" y1="48667" x2="1444" y2="48667"/>
                        <a14:foregroundMark x1="1111" y1="59676" x2="1111" y2="59676"/>
                        <a14:foregroundMark x1="97444" y1="43917" x2="97778" y2="442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2725" y="3712136"/>
            <a:ext cx="1758390" cy="16861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46506" y="2406398"/>
            <a:ext cx="2041358" cy="18499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77" b="98806" l="1409" r="98007">
                        <a14:foregroundMark x1="7182" y1="66968" x2="7423" y2="54450"/>
                        <a14:foregroundMark x1="24605" y1="13459" x2="18557" y2="977"/>
                        <a14:foregroundMark x1="92165" y1="52822" x2="92405" y2="51773"/>
                        <a14:foregroundMark x1="50103" y1="91860" x2="50103" y2="94718"/>
                        <a14:foregroundMark x1="5876" y1="55174" x2="1409" y2="55174"/>
                        <a14:foregroundMark x1="36770" y1="87952" x2="50481" y2="93271"/>
                        <a14:foregroundMark x1="50481" y1="93271" x2="64605" y2="87373"/>
                        <a14:foregroundMark x1="64605" y1="87373" x2="67663" y2="76230"/>
                        <a14:foregroundMark x1="57526" y1="95514" x2="45189" y2="96563"/>
                        <a14:foregroundMark x1="90653" y1="50217" x2="91409" y2="49964"/>
                        <a14:foregroundMark x1="93402" y1="49530" x2="94055" y2="48480"/>
                        <a14:foregroundMark x1="98007" y1="51592" x2="96357" y2="40159"/>
                        <a14:foregroundMark x1="59107" y1="96708" x2="43540" y2="97323"/>
                        <a14:foregroundMark x1="43540" y1="97323" x2="39966" y2="98806"/>
                        <a14:foregroundMark x1="39656" y1="98806" x2="39656" y2="98806"/>
                        <a14:foregroundMark x1="46564" y1="46056" x2="19863" y2="89436"/>
                        <a14:foregroundMark x1="19863" y1="89797" x2="19863" y2="89797"/>
                        <a14:foregroundMark x1="40962" y1="29052" x2="73608" y2="46056"/>
                        <a14:foregroundMark x1="73608" y1="46056" x2="73608" y2="46056"/>
                        <a14:foregroundMark x1="67354" y1="38423" x2="43608" y2="21744"/>
                        <a14:foregroundMark x1="42302" y1="21744" x2="63402" y2="37880"/>
                        <a14:foregroundMark x1="63402" y1="37880" x2="64364" y2="40159"/>
                        <a14:foregroundMark x1="64364" y1="40159" x2="64364" y2="40159"/>
                        <a14:foregroundMark x1="47079" y1="20043" x2="46426" y2="37048"/>
                        <a14:foregroundMark x1="45120" y1="22829" x2="47766" y2="53365"/>
                        <a14:foregroundMark x1="47766" y1="54414" x2="47766" y2="54414"/>
                        <a14:foregroundMark x1="46117" y1="42583" x2="40825" y2="27315"/>
                        <a14:foregroundMark x1="40825" y1="27315" x2="40825" y2="27315"/>
                        <a14:foregroundMark x1="43471" y1="32200" x2="54674" y2="53365"/>
                        <a14:foregroundMark x1="54674" y1="53365" x2="54674" y2="53365"/>
                        <a14:foregroundMark x1="42818" y1="46780" x2="65223" y2="40847"/>
                        <a14:foregroundMark x1="65567" y1="40521" x2="65567" y2="40521"/>
                        <a14:foregroundMark x1="44124" y1="29414" x2="47766" y2="52677"/>
                        <a14:foregroundMark x1="47766" y1="52677" x2="47766" y2="52677"/>
                        <a14:foregroundMark x1="47423" y1="47106" x2="69175" y2="37735"/>
                        <a14:foregroundMark x1="44467" y1="26990" x2="46117" y2="45731"/>
                        <a14:foregroundMark x1="47766" y1="48155" x2="53024" y2="43994"/>
                        <a14:foregroundMark x1="54674" y1="47106" x2="64880" y2="35311"/>
                        <a14:foregroundMark x1="64880" y1="35311" x2="64880" y2="35311"/>
                        <a14:foregroundMark x1="55979" y1="43994" x2="63918" y2="36360"/>
                        <a14:foregroundMark x1="63918" y1="36360" x2="63918" y2="36360"/>
                        <a14:foregroundMark x1="56323" y1="41570" x2="56323" y2="46418"/>
                        <a14:foregroundMark x1="56323" y1="46418" x2="56323" y2="46418"/>
                        <a14:foregroundMark x1="47766" y1="40521" x2="42474" y2="40159"/>
                        <a14:foregroundMark x1="42474" y1="40159" x2="42474" y2="40159"/>
                        <a14:foregroundMark x1="47423" y1="33936" x2="44777" y2="33575"/>
                        <a14:foregroundMark x1="44777" y1="33575" x2="44777" y2="33575"/>
                        <a14:foregroundMark x1="45430" y1="29776" x2="40825" y2="318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9049" y="1405888"/>
            <a:ext cx="4019961" cy="38182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695166" y="3245394"/>
            <a:ext cx="2784190" cy="264018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129" b="98127" l="154" r="97889">
                        <a14:foregroundMark x1="2418" y1="31503" x2="154" y2="31120"/>
                        <a14:foregroundMark x1="45298" y1="96637" x2="44415" y2="98169"/>
                        <a14:foregroundMark x1="97927" y1="60877" x2="97927" y2="58919"/>
                        <a14:foregroundMark x1="93052" y1="2299" x2="92169" y2="2129"/>
                        <a14:foregroundMark x1="12207" y1="45211" x2="16545" y2="47722"/>
                        <a14:foregroundMark x1="10096" y1="48489" x2="9904" y2="465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31114" y="2454290"/>
            <a:ext cx="2672435" cy="240980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982061">
            <a:off x="5968812" y="871759"/>
            <a:ext cx="2786113" cy="263979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2766" b="85461" l="20213" r="78546">
                        <a14:foregroundMark x1="37057" y1="35816" x2="44681" y2="43617"/>
                        <a14:foregroundMark x1="39894" y1="37943" x2="64007" y2="43972"/>
                        <a14:foregroundMark x1="64007" y1="43972" x2="62766" y2="37943"/>
                        <a14:foregroundMark x1="57624" y1="83333" x2="57624" y2="83333"/>
                        <a14:foregroundMark x1="46631" y1="85461" x2="46631" y2="85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88" t="4478" r="13912" b="9495"/>
          <a:stretch>
            <a:fillRect/>
          </a:stretch>
        </p:blipFill>
        <p:spPr>
          <a:xfrm>
            <a:off x="6266362" y="1170093"/>
            <a:ext cx="3752409" cy="441600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25453" b="78714" l="9783" r="89946">
                        <a14:foregroundMark x1="28397" y1="27899" x2="28397" y2="27899"/>
                        <a14:foregroundMark x1="56114" y1="77717" x2="56114" y2="77717"/>
                        <a14:foregroundMark x1="42527" y1="78804" x2="42527" y2="78804"/>
                        <a14:foregroundMark x1="24321" y1="56522" x2="24321" y2="56522"/>
                        <a14:foregroundMark x1="24185" y1="37138" x2="24185" y2="37138"/>
                        <a14:foregroundMark x1="69973" y1="25453" x2="69973" y2="25453"/>
                        <a14:foregroundMark x1="69429" y1="25543" x2="70924" y2="28170"/>
                        <a14:foregroundMark x1="54212" y1="29710" x2="47690" y2="29529"/>
                        <a14:foregroundMark x1="35190" y1="44112" x2="40217" y2="48822"/>
                        <a14:foregroundMark x1="37500" y1="48370" x2="69429" y2="46377"/>
                        <a14:foregroundMark x1="52853" y1="29438" x2="45516" y2="29801"/>
                        <a14:foregroundMark x1="41984" y1="30163" x2="30163" y2="34239"/>
                        <a14:foregroundMark x1="58016" y1="30435" x2="61141" y2="31522"/>
                        <a14:foregroundMark x1="30299" y1="27083" x2="30299" y2="27083"/>
                        <a14:foregroundMark x1="30571" y1="26812" x2="30571" y2="26812"/>
                        <a14:foregroundMark x1="30163" y1="26902" x2="30163" y2="26902"/>
                        <a14:foregroundMark x1="24185" y1="45924" x2="24185" y2="45924"/>
                        <a14:foregroundMark x1="23913" y1="44656" x2="23913" y2="44656"/>
                        <a14:foregroundMark x1="23777" y1="44475" x2="23777" y2="44475"/>
                        <a14:foregroundMark x1="24185" y1="45652" x2="24185" y2="45652"/>
                        <a14:foregroundMark x1="23913" y1="45833" x2="23913" y2="45833"/>
                        <a14:foregroundMark x1="24049" y1="46739" x2="24049" y2="46739"/>
                        <a14:backgroundMark x1="24728" y1="72101" x2="31250" y2="75815"/>
                        <a14:backgroundMark x1="31793" y1="73551" x2="37500" y2="74547"/>
                        <a14:backgroundMark x1="35598" y1="75634" x2="33424" y2="73732"/>
                        <a14:backgroundMark x1="46467" y1="76359" x2="47962" y2="75181"/>
                        <a14:backgroundMark x1="68342" y1="76449" x2="71060" y2="79438"/>
                        <a14:backgroundMark x1="66033" y1="76993" x2="63179" y2="75725"/>
                        <a14:backgroundMark x1="50815" y1="76087" x2="48234" y2="76359"/>
                        <a14:backgroundMark x1="22554" y1="48913" x2="22554" y2="50272"/>
                        <a14:backgroundMark x1="22690" y1="48007" x2="23370" y2="49185"/>
                        <a14:backgroundMark x1="34375" y1="73460" x2="32473" y2="72826"/>
                        <a14:backgroundMark x1="73913" y1="33786" x2="73913" y2="33786"/>
                        <a14:backgroundMark x1="49049" y1="76812" x2="49185" y2="77083"/>
                        <a14:backgroundMark x1="51902" y1="76087" x2="51630" y2="76993"/>
                        <a14:backgroundMark x1="62908" y1="76812" x2="63043" y2="77899"/>
                        <a14:backgroundMark x1="61413" y1="75543" x2="61413" y2="75543"/>
                        <a14:backgroundMark x1="59783" y1="77989" x2="59783" y2="779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052" b="17350"/>
          <a:stretch>
            <a:fillRect/>
          </a:stretch>
        </p:blipFill>
        <p:spPr>
          <a:xfrm>
            <a:off x="7045299" y="574615"/>
            <a:ext cx="3252234" cy="3053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5219" b="92088" l="9947" r="95027">
                        <a14:foregroundMark x1="33925" y1="29293" x2="40853" y2="45118"/>
                        <a14:foregroundMark x1="45648" y1="43098" x2="45648" y2="39562"/>
                        <a14:foregroundMark x1="57904" y1="34848" x2="66252" y2="32492"/>
                        <a14:foregroundMark x1="67673" y1="29461" x2="67318" y2="28114"/>
                        <a14:foregroundMark x1="57016" y1="6566" x2="51865" y2="5387"/>
                        <a14:foregroundMark x1="65719" y1="5387" x2="66607" y2="5387"/>
                        <a14:foregroundMark x1="71581" y1="7912" x2="74067" y2="9933"/>
                        <a14:foregroundMark x1="43872" y1="92088" x2="38011" y2="92088"/>
                        <a14:foregroundMark x1="93073" y1="70875" x2="93073" y2="70875"/>
                        <a14:foregroundMark x1="93073" y1="62626" x2="93073" y2="62626"/>
                        <a14:foregroundMark x1="88988" y1="57407" x2="88988" y2="57407"/>
                        <a14:foregroundMark x1="91551" y1="56902" x2="85968" y2="56902"/>
                        <a14:foregroundMark x1="89520" y1="56902" x2="85258" y2="54377"/>
                        <a14:foregroundMark x1="94494" y1="71044" x2="94494" y2="71044"/>
                        <a14:foregroundMark x1="95027" y1="62626" x2="95027" y2="62626"/>
                        <a14:backgroundMark x1="95027" y1="57576" x2="90409" y2="54545"/>
                        <a14:backgroundMark x1="50622" y1="93603" x2="50622" y2="93603"/>
                        <a14:backgroundMark x1="52753" y1="94781" x2="52753" y2="94781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7756" y="3510795"/>
            <a:ext cx="2361328" cy="249134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55142" y="1829844"/>
            <a:ext cx="2692614" cy="31690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777" b="96701" l="3333" r="96667">
                        <a14:foregroundMark x1="60278" y1="16497" x2="60278" y2="15482"/>
                        <a14:foregroundMark x1="75833" y1="20812" x2="75833" y2="20812"/>
                        <a14:foregroundMark x1="61944" y1="1777" x2="61944" y2="1777"/>
                        <a14:foregroundMark x1="96667" y1="23350" x2="96667" y2="23350"/>
                        <a14:foregroundMark x1="74444" y1="96954" x2="74444" y2="96954"/>
                        <a14:foregroundMark x1="3333" y1="70305" x2="3333" y2="70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32643" y="1459764"/>
            <a:ext cx="3931168" cy="430244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431974">
            <a:off x="5341603" y="1507590"/>
            <a:ext cx="2145501" cy="234840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4800" b="94400" l="10000" r="92400">
                        <a14:foregroundMark x1="53600" y1="4800" x2="53600" y2="4800"/>
                        <a14:foregroundMark x1="92400" y1="40400" x2="92400" y2="40400"/>
                        <a14:foregroundMark x1="28800" y1="16000" x2="28800" y2="16000"/>
                        <a14:foregroundMark x1="46000" y1="94400" x2="46000" y2="9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7546483" y="365770"/>
            <a:ext cx="2810023" cy="281002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3036" b="97649" l="5429" r="97571">
                        <a14:foregroundMark x1="28714" y1="3428" x2="28714" y2="3428"/>
                        <a14:foregroundMark x1="5714" y1="6660" x2="5714" y2="6660"/>
                        <a14:foregroundMark x1="46429" y1="97845" x2="46429" y2="97845"/>
                        <a14:foregroundMark x1="92143" y1="68266" x2="92143" y2="68266"/>
                        <a14:foregroundMark x1="97571" y1="8423" x2="97571" y2="8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754989">
            <a:off x="8884862" y="3109163"/>
            <a:ext cx="1671350" cy="243778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05213" y="3283026"/>
            <a:ext cx="2451446" cy="261859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2787" b="96002" l="2469" r="96634">
                        <a14:foregroundMark x1="3546" y1="34289" x2="3546" y2="34289"/>
                        <a14:foregroundMark x1="26706" y1="25283" x2="33977" y2="28958"/>
                        <a14:foregroundMark x1="34425" y1="28958" x2="34425" y2="28958"/>
                        <a14:foregroundMark x1="53052" y1="24071" x2="49865" y2="19952"/>
                        <a14:foregroundMark x1="48968" y1="19548" x2="48968" y2="19548"/>
                        <a14:foregroundMark x1="33977" y1="2787" x2="33977" y2="10985"/>
                        <a14:foregroundMark x1="2648" y1="50606" x2="2648" y2="50606"/>
                        <a14:foregroundMark x1="28995" y1="32633" x2="33977" y2="31826"/>
                        <a14:foregroundMark x1="34874" y1="31826" x2="34874" y2="31826"/>
                        <a14:foregroundMark x1="33977" y1="29766" x2="34874" y2="36309"/>
                        <a14:foregroundMark x1="36715" y1="36712" x2="38959" y2="36712"/>
                        <a14:foregroundMark x1="41248" y1="29766" x2="34425" y2="34693"/>
                        <a14:foregroundMark x1="34425" y1="34693" x2="34425" y2="34693"/>
                        <a14:foregroundMark x1="91607" y1="91882" x2="90709" y2="91882"/>
                        <a14:foregroundMark x1="92998" y1="88207" x2="81014" y2="92892"/>
                        <a14:foregroundMark x1="81014" y1="92892" x2="78007" y2="91074"/>
                        <a14:foregroundMark x1="95691" y1="85784" x2="96634" y2="87803"/>
                        <a14:foregroundMark x1="92056" y1="84532" x2="83887" y2="82512"/>
                        <a14:foregroundMark x1="82540" y1="81260" x2="80745" y2="78837"/>
                        <a14:foregroundMark x1="79354" y1="94346" x2="82540" y2="96002"/>
                        <a14:foregroundMark x1="48474" y1="28150" x2="49417" y2="224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25594" y="1598705"/>
            <a:ext cx="3317898" cy="36849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21993">
            <a:off x="5540843" y="1275155"/>
            <a:ext cx="2394858" cy="265219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9778" b="90000" l="3550" r="95266">
                        <a14:foregroundMark x1="4142" y1="33778" x2="4142" y2="33778"/>
                        <a14:foregroundMark x1="9172" y1="40444" x2="11834" y2="43333"/>
                        <a14:foregroundMark x1="18047" y1="41333" x2="26627" y2="34444"/>
                        <a14:foregroundMark x1="29290" y1="33778" x2="29882" y2="40222"/>
                        <a14:foregroundMark x1="35799" y1="52222" x2="43787" y2="59111"/>
                        <a14:foregroundMark x1="53254" y1="64000" x2="46746" y2="64667"/>
                        <a14:foregroundMark x1="46746" y1="64667" x2="46746" y2="64667"/>
                        <a14:foregroundMark x1="36686" y1="46222" x2="33432" y2="32667"/>
                        <a14:foregroundMark x1="95562" y1="68889" x2="95562" y2="70889"/>
                        <a14:foregroundMark x1="50296" y1="62222" x2="39349" y2="60444"/>
                        <a14:foregroundMark x1="73964" y1="9778" x2="73964" y2="9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55166" y="906779"/>
            <a:ext cx="1965287" cy="261650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46" cstate="print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7667" b="96556" l="4167" r="96333">
                        <a14:foregroundMark x1="4167" y1="13333" x2="4167" y2="13333"/>
                        <a14:foregroundMark x1="49167" y1="7667" x2="49167" y2="7667"/>
                        <a14:foregroundMark x1="95083" y1="14444" x2="95083" y2="14444"/>
                        <a14:foregroundMark x1="61500" y1="92889" x2="61500" y2="92889"/>
                        <a14:foregroundMark x1="46417" y1="94556" x2="46417" y2="94556"/>
                        <a14:foregroundMark x1="42333" y1="96556" x2="42333" y2="96556"/>
                        <a14:foregroundMark x1="96167" y1="26889" x2="96167" y2="26889"/>
                        <a14:foregroundMark x1="96333" y1="13333" x2="96333" y2="13333"/>
                        <a14:backgroundMark x1="61667" y1="49778" x2="61667" y2="49778"/>
                        <a14:backgroundMark x1="64000" y1="48000" x2="64000" y2="48000"/>
                        <a14:backgroundMark x1="65750" y1="45000" x2="65750" y2="45000"/>
                        <a14:backgroundMark x1="64917" y1="46333" x2="64917" y2="46333"/>
                        <a14:backgroundMark x1="44667" y1="90556" x2="44667" y2="90556"/>
                        <a14:backgroundMark x1="43833" y1="93333" x2="438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78358" y="3523285"/>
            <a:ext cx="3342095" cy="25065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48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ackgroundRemoval t="9441" b="89894" l="1064" r="98759">
                        <a14:foregroundMark x1="6028" y1="81117" x2="5496" y2="82048"/>
                        <a14:foregroundMark x1="1064" y1="80984" x2="1064" y2="80984"/>
                        <a14:foregroundMark x1="92908" y1="81516" x2="96277" y2="81516"/>
                        <a14:foregroundMark x1="98227" y1="81117" x2="98227" y2="81117"/>
                        <a14:foregroundMark x1="70390" y1="20346" x2="69326" y2="23404"/>
                        <a14:foregroundMark x1="68262" y1="23404" x2="70390" y2="26729"/>
                        <a14:foregroundMark x1="29433" y1="26330" x2="26418" y2="26596"/>
                        <a14:foregroundMark x1="20035" y1="22473" x2="20567" y2="25133"/>
                        <a14:foregroundMark x1="20567" y1="27261" x2="20213" y2="29388"/>
                        <a14:foregroundMark x1="20567" y1="28324" x2="20213" y2="26197"/>
                        <a14:foregroundMark x1="18617" y1="26862" x2="18617" y2="26862"/>
                        <a14:foregroundMark x1="79610" y1="31649" x2="75355" y2="18085"/>
                        <a14:foregroundMark x1="78191" y1="19149" x2="80438" y2="21675"/>
                        <a14:foregroundMark x1="81028" y1="22872" x2="81383" y2="26596"/>
                        <a14:foregroundMark x1="81383" y1="29654" x2="81206" y2="23537"/>
                        <a14:foregroundMark x1="81206" y1="23537" x2="81383" y2="28590"/>
                        <a14:foregroundMark x1="82270" y1="27527" x2="82120" y2="22595"/>
                        <a14:foregroundMark x1="18440" y1="24867" x2="18972" y2="23936"/>
                        <a14:foregroundMark x1="19149" y1="23803" x2="19149" y2="23803"/>
                        <a14:foregroundMark x1="18794" y1="26330" x2="19326" y2="28856"/>
                        <a14:foregroundMark x1="18617" y1="28989" x2="19149" y2="22872"/>
                        <a14:foregroundMark x1="79610" y1="20213" x2="80674" y2="21410"/>
                        <a14:foregroundMark x1="81028" y1="21676" x2="81738" y2="22074"/>
                        <a14:foregroundMark x1="82979" y1="45745" x2="83865" y2="44415"/>
                        <a14:foregroundMark x1="84043" y1="43750" x2="84043" y2="43750"/>
                        <a14:foregroundMark x1="87411" y1="41090" x2="85461" y2="42553"/>
                        <a14:foregroundMark x1="98759" y1="81649" x2="95567" y2="79122"/>
                        <a14:foregroundMark x1="95567" y1="79122" x2="95567" y2="79122"/>
                        <a14:foregroundMark x1="73582" y1="84043" x2="73404" y2="82846"/>
                        <a14:foregroundMark x1="97872" y1="79920" x2="97872" y2="79920"/>
                        <a14:foregroundMark x1="97340" y1="79521" x2="97340" y2="79521"/>
                        <a14:foregroundMark x1="96809" y1="78856" x2="97340" y2="79521"/>
                        <a14:foregroundMark x1="98050" y1="80319" x2="98227" y2="80851"/>
                        <a14:backgroundMark x1="82279" y1="21698" x2="82624" y2="22473"/>
                        <a14:backgroundMark x1="38652" y1="82181" x2="38652" y2="82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24557" y="1041032"/>
            <a:ext cx="3532694" cy="47102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0"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ackgroundRemoval t="9707" b="89894" l="2305" r="97872">
                        <a14:foregroundMark x1="26064" y1="18750" x2="26064" y2="19149"/>
                        <a14:foregroundMark x1="26064" y1="19149" x2="26064" y2="19149"/>
                        <a14:foregroundMark x1="27305" y1="20878" x2="27305" y2="20878"/>
                        <a14:foregroundMark x1="24823" y1="20878" x2="21986" y2="24202"/>
                        <a14:foregroundMark x1="6738" y1="53191" x2="5674" y2="53191"/>
                        <a14:foregroundMark x1="2482" y1="73537" x2="2482" y2="73537"/>
                        <a14:foregroundMark x1="3901" y1="72207" x2="3901" y2="72207"/>
                        <a14:foregroundMark x1="3901" y1="72207" x2="3901" y2="72207"/>
                        <a14:foregroundMark x1="97872" y1="72207" x2="97872" y2="72207"/>
                        <a14:foregroundMark x1="23936" y1="20745" x2="23227" y2="22739"/>
                        <a14:foregroundMark x1="23227" y1="22739" x2="23227" y2="227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27620" y="299930"/>
            <a:ext cx="2418871" cy="322516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2">
            <a:extLst>
              <a:ext uri="{BEBA8EAE-BF5A-486C-A8C5-ECC9F3942E4B}">
                <a14:imgProps xmlns:a14="http://schemas.microsoft.com/office/drawing/2010/main">
                  <a14:imgLayer r:embed="rId53">
                    <a14:imgEffect>
                      <a14:backgroundRemoval t="9441" b="89894" l="2128" r="96809">
                        <a14:foregroundMark x1="7447" y1="69016" x2="7447" y2="69016"/>
                        <a14:foregroundMark x1="2128" y1="73537" x2="2128" y2="73537"/>
                        <a14:foregroundMark x1="6738" y1="78590" x2="6738" y2="78590"/>
                        <a14:foregroundMark x1="96454" y1="73271" x2="96454" y2="73271"/>
                        <a14:foregroundMark x1="96809" y1="71676" x2="96809" y2="71676"/>
                        <a14:foregroundMark x1="78723" y1="25931" x2="78723" y2="25931"/>
                        <a14:foregroundMark x1="78723" y1="26995" x2="78546" y2="28059"/>
                        <a14:foregroundMark x1="73936" y1="18351" x2="73936" y2="18351"/>
                        <a14:foregroundMark x1="73936" y1="18351" x2="73936" y2="18351"/>
                        <a14:foregroundMark x1="76773" y1="22074" x2="76773" y2="21277"/>
                        <a14:foregroundMark x1="77128" y1="22207" x2="78546" y2="23670"/>
                        <a14:backgroundMark x1="91489" y1="67819" x2="90603" y2="676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15030" y="2534739"/>
            <a:ext cx="2658737" cy="35449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9109456" y="2344341"/>
            <a:ext cx="1876272" cy="25006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5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4524" b="92143" l="3056" r="97917">
                        <a14:foregroundMark x1="53194" y1="7460" x2="48889" y2="5556"/>
                        <a14:foregroundMark x1="48403" y1="5317" x2="47708" y2="4603"/>
                        <a14:foregroundMark x1="92708" y1="62857" x2="90694" y2="57937"/>
                        <a14:foregroundMark x1="88194" y1="72937" x2="87917" y2="85556"/>
                        <a14:foregroundMark x1="85694" y1="92222" x2="84028" y2="90635"/>
                        <a14:foregroundMark x1="94722" y1="88730" x2="97708" y2="82302"/>
                        <a14:foregroundMark x1="97917" y1="82302" x2="97917" y2="82302"/>
                        <a14:foregroundMark x1="97917" y1="82063" x2="97917" y2="81508"/>
                        <a14:foregroundMark x1="20069" y1="85159" x2="10417" y2="78889"/>
                        <a14:foregroundMark x1="11042" y1="60952" x2="11042" y2="55635"/>
                        <a14:foregroundMark x1="9861" y1="60397" x2="11528" y2="71032"/>
                        <a14:foregroundMark x1="3056" y1="72778" x2="3056" y2="775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867877" y="1647394"/>
            <a:ext cx="4589372" cy="4015701"/>
          </a:xfrm>
          <a:prstGeom prst="rect">
            <a:avLst/>
          </a:prstGeom>
        </p:spPr>
      </p:pic>
      <p:pic>
        <p:nvPicPr>
          <p:cNvPr id="240" name="Picture 239" descr="image.png"/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114935" y="1753235"/>
            <a:ext cx="3009900" cy="4591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500"/>
                            </p:stCondLst>
                            <p:childTnLst>
                              <p:par>
                                <p:cTn id="23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CCF6FA4-D848-4F7E-AC98-2BC635A44D46}"/>
</file>

<file path=customXml/itemProps2.xml><?xml version="1.0" encoding="utf-8"?>
<ds:datastoreItem xmlns:ds="http://schemas.openxmlformats.org/officeDocument/2006/customXml" ds:itemID="{5B90DCF8-0986-4134-92A8-5D4008800DB8}"/>
</file>

<file path=customXml/itemProps3.xml><?xml version="1.0" encoding="utf-8"?>
<ds:datastoreItem xmlns:ds="http://schemas.openxmlformats.org/officeDocument/2006/customXml" ds:itemID="{C2FB35CD-DDFE-4670-8193-664FA6BD3A7B}"/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18</cp:revision>
  <dcterms:created xsi:type="dcterms:W3CDTF">2024-04-12T11:52:00Z</dcterms:created>
  <dcterms:modified xsi:type="dcterms:W3CDTF">2024-12-25T11:39:17Z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0243233A069E4D1BB378B0F1B7DA4D21_12</vt:lpwstr>
  </property>
  <property fmtid="{D5CDD505-2E9C-101B-9397-08002B2CF9AE}" pid="3" name="KSOProductBuildVer">
    <vt:lpwstr>1033-12.2.0.17153</vt:lpwstr>
  </property>
  <property fmtid="{D5CDD505-2E9C-101B-9397-08002B2CF9AE}" pid="4" name="ContentTypeId">
    <vt:lpwstr>0x010100F36324872565BB459892B1B9D623CC6C</vt:lpwstr>
  </property>
</Properties>
</file>