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1.wdp"/><Relationship Id="rId23" Type="http://schemas.openxmlformats.org/officeDocument/2006/relationships/image" Target="../media/image19.png"/><Relationship Id="rId24" Type="http://schemas.microsoft.com/office/2007/relationships/hdphoto" Target="../media/hdphoto2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AFCF6-3F01-98A8-1460-76E02CA2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21E9FB-8B8D-84F0-0A48-C423E079FE83}"/>
              </a:ext>
            </a:extLst>
          </p:cNvPr>
          <p:cNvGrpSpPr/>
          <p:nvPr/>
        </p:nvGrpSpPr>
        <p:grpSpPr>
          <a:xfrm>
            <a:off x="3450892" y="5518078"/>
            <a:ext cx="1144757" cy="1144757"/>
            <a:chOff x="2942035" y="5274259"/>
            <a:chExt cx="1396061" cy="13960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BDF7665-13AA-7ED7-BD5A-49A63A01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F3BAE4C-0C62-10F5-B2F7-181878324138}"/>
              </a:ext>
            </a:extLst>
          </p:cNvPr>
          <p:cNvGrpSpPr/>
          <p:nvPr/>
        </p:nvGrpSpPr>
        <p:grpSpPr>
          <a:xfrm>
            <a:off x="5298647" y="5503813"/>
            <a:ext cx="1144757" cy="1144757"/>
            <a:chOff x="4787100" y="5281017"/>
            <a:chExt cx="1396061" cy="139606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растение, ива, дерево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8EE9B11-809F-626F-212D-486A9C9B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194" y="5298413"/>
              <a:ext cx="1327967" cy="13279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3596C2-8199-AEC4-6D65-BE1B569CC10E}"/>
              </a:ext>
            </a:extLst>
          </p:cNvPr>
          <p:cNvGrpSpPr/>
          <p:nvPr/>
        </p:nvGrpSpPr>
        <p:grpSpPr>
          <a:xfrm>
            <a:off x="7437363" y="4645303"/>
            <a:ext cx="1153002" cy="1176506"/>
            <a:chOff x="6706870" y="5225648"/>
            <a:chExt cx="1406116" cy="143478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07E8B69-4BD7-9104-CC4F-B4FF0475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924" y="5225648"/>
              <a:ext cx="1396062" cy="139606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1CC76C-D942-D8D9-5071-0B5A28E65847}"/>
              </a:ext>
            </a:extLst>
          </p:cNvPr>
          <p:cNvGrpSpPr/>
          <p:nvPr/>
        </p:nvGrpSpPr>
        <p:grpSpPr>
          <a:xfrm>
            <a:off x="7427928" y="3216081"/>
            <a:ext cx="1180067" cy="1146189"/>
            <a:chOff x="6663810" y="3587759"/>
            <a:chExt cx="1439122" cy="1397807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зима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90235B-EB44-1B49-C927-00455889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810" y="3587759"/>
              <a:ext cx="1396062" cy="13960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429E8F2-33F1-8CA6-BA73-63BE2A61587F}"/>
              </a:ext>
            </a:extLst>
          </p:cNvPr>
          <p:cNvGrpSpPr/>
          <p:nvPr/>
        </p:nvGrpSpPr>
        <p:grpSpPr>
          <a:xfrm>
            <a:off x="909581" y="4634524"/>
            <a:ext cx="1144757" cy="1144757"/>
            <a:chOff x="1171674" y="5264367"/>
            <a:chExt cx="1396061" cy="1396061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рисунок, мультфильм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3755EDE-FEE2-B452-5C69-94751596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84" y="5394844"/>
              <a:ext cx="1249918" cy="124991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9FDAA6-7C89-FA1F-B364-95A61DA216CA}"/>
              </a:ext>
            </a:extLst>
          </p:cNvPr>
          <p:cNvGrpSpPr/>
          <p:nvPr/>
        </p:nvGrpSpPr>
        <p:grpSpPr>
          <a:xfrm>
            <a:off x="932241" y="1768839"/>
            <a:ext cx="1144757" cy="1144757"/>
            <a:chOff x="1171674" y="1912897"/>
            <a:chExt cx="1396061" cy="1396061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C0585FF-2D3F-2D74-DAD9-9A5081A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2062778"/>
              <a:ext cx="1096297" cy="1096297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6BDB00-1294-517D-753D-47D38C64FEF1}"/>
              </a:ext>
            </a:extLst>
          </p:cNvPr>
          <p:cNvGrpSpPr/>
          <p:nvPr/>
        </p:nvGrpSpPr>
        <p:grpSpPr>
          <a:xfrm>
            <a:off x="910027" y="3228713"/>
            <a:ext cx="1144757" cy="1144757"/>
            <a:chOff x="1171674" y="3628223"/>
            <a:chExt cx="1396061" cy="1396061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560F9C91-37B0-5F51-3B17-55697BA3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C19383-6642-C0B3-42D5-4EA1E7269A0E}"/>
              </a:ext>
            </a:extLst>
          </p:cNvPr>
          <p:cNvGrpSpPr/>
          <p:nvPr/>
        </p:nvGrpSpPr>
        <p:grpSpPr>
          <a:xfrm>
            <a:off x="883216" y="298307"/>
            <a:ext cx="1246665" cy="1246665"/>
            <a:chOff x="1109534" y="136279"/>
            <a:chExt cx="1520340" cy="152034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393B28-1CBA-AFB9-0D05-25D5AE98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4" y="136279"/>
              <a:ext cx="1520340" cy="152034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80E8413-4B56-1A5E-CF15-C31E7BC266B6}"/>
              </a:ext>
            </a:extLst>
          </p:cNvPr>
          <p:cNvGrpSpPr/>
          <p:nvPr/>
        </p:nvGrpSpPr>
        <p:grpSpPr>
          <a:xfrm>
            <a:off x="7464147" y="1766887"/>
            <a:ext cx="1162411" cy="1278353"/>
            <a:chOff x="6706871" y="1911152"/>
            <a:chExt cx="1417591" cy="155898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9BB5887-89E9-860A-4DC2-CC4FC2B5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84" y="2119349"/>
              <a:ext cx="1350788" cy="135078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75D0461-4AE3-3E2E-B8C9-45325AE0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754" y="1911152"/>
              <a:ext cx="1049708" cy="104970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D16237-2ADB-1D25-1008-EB6F56D2A7AC}"/>
              </a:ext>
            </a:extLst>
          </p:cNvPr>
          <p:cNvGrpSpPr/>
          <p:nvPr/>
        </p:nvGrpSpPr>
        <p:grpSpPr>
          <a:xfrm>
            <a:off x="7465062" y="343601"/>
            <a:ext cx="1144756" cy="1144757"/>
            <a:chOff x="6706871" y="236290"/>
            <a:chExt cx="1396061" cy="1396061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3202A44-B549-DCF4-4192-4B3F13CE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06" y="258926"/>
              <a:ext cx="1350788" cy="1350788"/>
            </a:xfrm>
            <a:prstGeom prst="rect">
              <a:avLst/>
            </a:prstGeom>
          </p:spPr>
        </p:pic>
      </p:grpSp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59471" y="1842869"/>
            <a:ext cx="1004915" cy="1004915"/>
          </a:xfrm>
          <a:prstGeom prst="rect">
            <a:avLst/>
          </a:prstGeom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51010" y="478943"/>
            <a:ext cx="1004915" cy="1004915"/>
          </a:xfrm>
          <a:prstGeom prst="rect">
            <a:avLst/>
          </a:prstGeom>
        </p:spPr>
      </p:pic>
      <p:pic>
        <p:nvPicPr>
          <p:cNvPr id="80" name="Рисунок 79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5836" y="3389235"/>
            <a:ext cx="1004915" cy="1004915"/>
          </a:xfrm>
          <a:prstGeom prst="rect">
            <a:avLst/>
          </a:prstGeom>
        </p:spPr>
      </p:pic>
      <p:pic>
        <p:nvPicPr>
          <p:cNvPr id="82" name="Рисунок 81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29511" y="4741514"/>
            <a:ext cx="1004915" cy="1004915"/>
          </a:xfrm>
          <a:prstGeom prst="rect">
            <a:avLst/>
          </a:prstGeom>
        </p:spPr>
      </p:pic>
      <p:pic>
        <p:nvPicPr>
          <p:cNvPr id="83" name="Рисунок 82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91023" y="5586940"/>
            <a:ext cx="1004915" cy="1004915"/>
          </a:xfrm>
          <a:prstGeom prst="rect">
            <a:avLst/>
          </a:prstGeom>
        </p:spPr>
      </p:pic>
      <p:pic>
        <p:nvPicPr>
          <p:cNvPr id="84" name="Рисунок 83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6537" y="4734301"/>
            <a:ext cx="1004915" cy="1004915"/>
          </a:xfrm>
          <a:prstGeom prst="rect">
            <a:avLst/>
          </a:prstGeom>
        </p:spPr>
      </p:pic>
      <p:pic>
        <p:nvPicPr>
          <p:cNvPr id="86" name="Рисунок 85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45749" y="1928712"/>
            <a:ext cx="1004915" cy="1004915"/>
          </a:xfrm>
          <a:prstGeom prst="rect">
            <a:avLst/>
          </a:prstGeom>
        </p:spPr>
      </p:pic>
      <p:pic>
        <p:nvPicPr>
          <p:cNvPr id="35" name="Рисунок 34" descr="Флажок со сплошной заливкой">
            <a:extLst>
              <a:ext uri="{FF2B5EF4-FFF2-40B4-BE49-F238E27FC236}">
                <a16:creationId xmlns:a16="http://schemas.microsoft.com/office/drawing/2014/main" id="{2FD91A69-8B12-A9BA-3603-5B9E390515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46665" y="462453"/>
            <a:ext cx="1004915" cy="100491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артина, рисунок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B1D3620-C5BF-BAAC-1BBA-097CAC01C3A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090" b="1218"/>
          <a:stretch/>
        </p:blipFill>
        <p:spPr>
          <a:xfrm>
            <a:off x="2312498" y="389842"/>
            <a:ext cx="4927860" cy="492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43C8938-4EB5-877E-EBB1-817C2FD35A60}"/>
              </a:ext>
            </a:extLst>
          </p:cNvPr>
          <p:cNvGrpSpPr/>
          <p:nvPr/>
        </p:nvGrpSpPr>
        <p:grpSpPr>
          <a:xfrm>
            <a:off x="3448316" y="5523997"/>
            <a:ext cx="1144757" cy="1144757"/>
            <a:chOff x="2942035" y="5274259"/>
            <a:chExt cx="1396061" cy="1396061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D61ECFA-4A65-1919-5DC3-ECCF9734E27C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799DA6-0A1A-2094-C112-B3CCF154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sp>
        <p:nvSpPr>
          <p:cNvPr id="76" name="Знак умножения 75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3406638" y="5542232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730626F-823E-2F1D-09F2-89EB3D981992}"/>
              </a:ext>
            </a:extLst>
          </p:cNvPr>
          <p:cNvGrpSpPr/>
          <p:nvPr/>
        </p:nvGrpSpPr>
        <p:grpSpPr>
          <a:xfrm>
            <a:off x="908366" y="3231059"/>
            <a:ext cx="1144757" cy="1144757"/>
            <a:chOff x="1171674" y="3628223"/>
            <a:chExt cx="1396061" cy="1396061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1976AB3-A49A-B5D2-875F-E779C9A88198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31EFC5B7-49F0-080D-2F76-72E522C4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2951" y="3236546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6" name="Рисунок 4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12FCEF-618F-98AD-AD06-5474B0430BD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25" y="460411"/>
            <a:ext cx="1903245" cy="19032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строительство, скворечник&#10;&#10;Автоматически созданное описание">
            <a:extLst>
              <a:ext uri="{FF2B5EF4-FFF2-40B4-BE49-F238E27FC236}">
                <a16:creationId xmlns:a16="http://schemas.microsoft.com/office/drawing/2014/main" id="{68F60555-C72B-C1BC-9DEE-0B72110A60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2" y="3017253"/>
            <a:ext cx="1338779" cy="13387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FA615C-5039-45BA-AFA8-F0450B3C7D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21" y="4062144"/>
            <a:ext cx="1144758" cy="1144758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0A9EE3D-25F2-9292-4078-CF6900F65360}"/>
              </a:ext>
            </a:extLst>
          </p:cNvPr>
          <p:cNvGrpSpPr/>
          <p:nvPr/>
        </p:nvGrpSpPr>
        <p:grpSpPr>
          <a:xfrm>
            <a:off x="4564642" y="910144"/>
            <a:ext cx="1160596" cy="1278353"/>
            <a:chOff x="4564642" y="910144"/>
            <a:chExt cx="1160596" cy="127835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17F94B4-919B-E64B-C04F-81B95AB1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642" y="1080864"/>
              <a:ext cx="1107633" cy="110763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85DDA0A-0035-3315-8791-85F65CD1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488" y="910144"/>
              <a:ext cx="860750" cy="860751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1BA3C37-48DC-CCAC-7FAD-289F778A2E3F}"/>
              </a:ext>
            </a:extLst>
          </p:cNvPr>
          <p:cNvGrpSpPr/>
          <p:nvPr/>
        </p:nvGrpSpPr>
        <p:grpSpPr>
          <a:xfrm>
            <a:off x="3598938" y="2645926"/>
            <a:ext cx="2241818" cy="910763"/>
            <a:chOff x="3598938" y="2645926"/>
            <a:chExt cx="2241818" cy="910763"/>
          </a:xfrm>
        </p:grpSpPr>
        <p:pic>
          <p:nvPicPr>
            <p:cNvPr id="54" name="Рисунок 53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722D34A-3C56-28F2-883C-B6EC2D8B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896" y="2786829"/>
              <a:ext cx="769860" cy="769860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9A9174-4EF3-FC56-391D-5BE8FAD0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38" y="2645926"/>
              <a:ext cx="590620" cy="590620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растение, ива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274AAD3-37DC-9FB0-FAC8-69908DFDA70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05">
            <a:off x="2129919" y="3664511"/>
            <a:ext cx="1661705" cy="166170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E053A2-2FB3-4142-FA28-21B2B54D2B1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8" y="3726437"/>
            <a:ext cx="1694554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8" name="Рисунок 87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EACBA16-3518-073D-B8AB-3441BE6D9B8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3763">
            <a:off x="3839983" y="3787456"/>
            <a:ext cx="2077912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9" name="Рисунок 88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79F8052-96B9-C5B5-C18A-C83291B4E81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9639">
            <a:off x="3267438" y="3654949"/>
            <a:ext cx="1391076" cy="117436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5" y="698494"/>
            <a:ext cx="2817991" cy="2868312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903473" y="3726437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2024-08-20T20:37:07Z</dcterms:modified>
</cp:coreProperties>
</file>